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0" r:id="rId3"/>
    <p:sldMasterId id="2147483701" r:id="rId4"/>
    <p:sldMasterId id="214748370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CenturyGothic-regular.fntdata"/><Relationship Id="rId25" Type="http://schemas.openxmlformats.org/officeDocument/2006/relationships/slide" Target="slides/slide19.xml"/><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CenturyGothic-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stainabledevelopment.un.org/content/documents/18041SDG7_Policy_Brief.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7421ca96e5_0_1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rPr lang="en-AU" sz="1400">
                <a:solidFill>
                  <a:srgbClr val="222222"/>
                </a:solidFill>
                <a:latin typeface="Arial"/>
                <a:ea typeface="Arial"/>
                <a:cs typeface="Arial"/>
                <a:sym typeface="Arial"/>
              </a:rPr>
              <a:t>Selamat pagi. Good morning esteemed delegates and fellow clean energy enthusiasts.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rPr lang="en-AU" sz="1400">
                <a:solidFill>
                  <a:srgbClr val="222222"/>
                </a:solidFill>
                <a:latin typeface="Arial"/>
                <a:ea typeface="Arial"/>
                <a:cs typeface="Arial"/>
                <a:sym typeface="Arial"/>
              </a:rPr>
              <a:t>It is a great privilege to talk to you all this morning on the the connection between the clean energy transition, and the achievement of the sustainable development goals.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AU" sz="1400">
                <a:solidFill>
                  <a:srgbClr val="222222"/>
                </a:solidFill>
                <a:latin typeface="Arial"/>
                <a:ea typeface="Arial"/>
                <a:cs typeface="Arial"/>
                <a:sym typeface="Arial"/>
              </a:rPr>
              <a:t>I am Meg Argyriou, Head of International Programs at CWA.</a:t>
            </a:r>
            <a:endParaRPr sz="1400">
              <a:solidFill>
                <a:srgbClr val="222222"/>
              </a:solidFill>
              <a:latin typeface="Arial"/>
              <a:ea typeface="Arial"/>
              <a:cs typeface="Arial"/>
              <a:sym typeface="Arial"/>
            </a:endParaRPr>
          </a:p>
        </p:txBody>
      </p:sp>
      <p:sp>
        <p:nvSpPr>
          <p:cNvPr id="431" name="Google Shape;431;g7421ca96e5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6b039783a6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6b039783a6_0_2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alibri"/>
              <a:buChar char="●"/>
            </a:pPr>
            <a:r>
              <a:rPr lang="en-AU">
                <a:latin typeface="Calibri"/>
                <a:ea typeface="Calibri"/>
                <a:cs typeface="Calibri"/>
                <a:sym typeface="Calibri"/>
              </a:rPr>
              <a:t>Job creating is usually tied to investment, and low carbon technologies are the gold rush of the 21st century. </a:t>
            </a:r>
            <a:endParaRPr>
              <a:latin typeface="Calibri"/>
              <a:ea typeface="Calibri"/>
              <a:cs typeface="Calibri"/>
              <a:sym typeface="Calibri"/>
            </a:endParaRPr>
          </a:p>
          <a:p>
            <a:pPr indent="-317500" lvl="0" marL="457200" rtl="0" algn="l">
              <a:lnSpc>
                <a:spcPct val="115000"/>
              </a:lnSpc>
              <a:spcBef>
                <a:spcPts val="1000"/>
              </a:spcBef>
              <a:spcAft>
                <a:spcPts val="0"/>
              </a:spcAft>
              <a:buSzPts val="1400"/>
              <a:buFont typeface="Calibri"/>
              <a:buChar char="●"/>
            </a:pPr>
            <a:r>
              <a:rPr lang="en-AU">
                <a:solidFill>
                  <a:schemeClr val="dk1"/>
                </a:solidFill>
                <a:latin typeface="Calibri"/>
                <a:ea typeface="Calibri"/>
                <a:cs typeface="Calibri"/>
                <a:sym typeface="Calibri"/>
              </a:rPr>
              <a:t>In recent research we completed with UK think tank Vivid Economics on low carbon industrial strategies for Indonesia, Vietnam and the Philippines, we’ve conservatively estimated </a:t>
            </a:r>
            <a:r>
              <a:rPr lang="en-AU">
                <a:latin typeface="Calibri"/>
                <a:ea typeface="Calibri"/>
                <a:cs typeface="Calibri"/>
                <a:sym typeface="Calibri"/>
              </a:rPr>
              <a:t>a 6-fold increase in the value of global low carbon technology markets from around US$1 trillion today to more than $6 trillion in just 3 decades. </a:t>
            </a:r>
            <a:endParaRPr>
              <a:latin typeface="Calibri"/>
              <a:ea typeface="Calibri"/>
              <a:cs typeface="Calibri"/>
              <a:sym typeface="Calibri"/>
            </a:endParaRPr>
          </a:p>
          <a:p>
            <a:pPr indent="-317500" lvl="0" marL="457200" rtl="0" algn="l">
              <a:lnSpc>
                <a:spcPct val="115000"/>
              </a:lnSpc>
              <a:spcBef>
                <a:spcPts val="1000"/>
              </a:spcBef>
              <a:spcAft>
                <a:spcPts val="1000"/>
              </a:spcAft>
              <a:buSzPts val="1400"/>
              <a:buFont typeface="Calibri"/>
              <a:buChar char="●"/>
            </a:pPr>
            <a:r>
              <a:rPr lang="en-AU">
                <a:latin typeface="Calibri"/>
                <a:ea typeface="Calibri"/>
                <a:cs typeface="Calibri"/>
                <a:sym typeface="Calibri"/>
              </a:rPr>
              <a:t>And it’s a conservative estimate, because it only includes technologies that we could get reliable data on. It clearly does not include the new, emerging, and as yet undiscovered technologies that will power our planet in future. </a:t>
            </a:r>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6b039783a6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6b039783a6_0_2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AU" sz="1400"/>
              <a:t>Here’s where the story gets even more interesting.</a:t>
            </a:r>
            <a:r>
              <a:rPr lang="en-AU" sz="1400">
                <a:latin typeface="Arial"/>
                <a:ea typeface="Arial"/>
                <a:cs typeface="Arial"/>
                <a:sym typeface="Arial"/>
              </a:rPr>
              <a:t> </a:t>
            </a:r>
            <a:endParaRPr sz="1400">
              <a:latin typeface="Arial"/>
              <a:ea typeface="Arial"/>
              <a:cs typeface="Arial"/>
              <a:sym typeface="Arial"/>
            </a:endParaRPr>
          </a:p>
          <a:p>
            <a:pPr indent="-317500" lvl="0" marL="457200" rtl="0" algn="l">
              <a:lnSpc>
                <a:spcPct val="115000"/>
              </a:lnSpc>
              <a:spcBef>
                <a:spcPts val="1000"/>
              </a:spcBef>
              <a:spcAft>
                <a:spcPts val="0"/>
              </a:spcAft>
              <a:buClr>
                <a:schemeClr val="dk1"/>
              </a:buClr>
              <a:buSzPts val="1400"/>
              <a:buFont typeface="Calibri"/>
              <a:buChar char="●"/>
            </a:pPr>
            <a:r>
              <a:rPr b="1" i="1" lang="en-AU" sz="1400"/>
              <a:t>Explain how to read graph</a:t>
            </a:r>
            <a:r>
              <a:rPr lang="en-AU" sz="1400"/>
              <a:t> - Y axis shows how good a country is at innovation in various green technologies (if above middle line, better than global average at innovation), X axis shows how competitive a country is at producing and exporting that green technology (if right of middle line, better than global average at export competitiveness),  </a:t>
            </a:r>
            <a:endParaRPr sz="1400"/>
          </a:p>
          <a:p>
            <a:pPr indent="-317500" lvl="0" marL="457200" rtl="0" algn="l">
              <a:lnSpc>
                <a:spcPct val="115000"/>
              </a:lnSpc>
              <a:spcBef>
                <a:spcPts val="1000"/>
              </a:spcBef>
              <a:spcAft>
                <a:spcPts val="0"/>
              </a:spcAft>
              <a:buClr>
                <a:schemeClr val="dk1"/>
              </a:buClr>
              <a:buSzPts val="1400"/>
              <a:buChar char="●"/>
            </a:pPr>
            <a:r>
              <a:rPr lang="en-AU" sz="1400"/>
              <a:t>To have a clear comparative advantage, countries are typically good at both innovation and export in a given technology - you want to be up here in the top, right corner. </a:t>
            </a:r>
            <a:endParaRPr sz="1400"/>
          </a:p>
          <a:p>
            <a:pPr indent="-317500" lvl="0" marL="457200" rtl="0" algn="l">
              <a:lnSpc>
                <a:spcPct val="115000"/>
              </a:lnSpc>
              <a:spcBef>
                <a:spcPts val="1000"/>
              </a:spcBef>
              <a:spcAft>
                <a:spcPts val="0"/>
              </a:spcAft>
              <a:buClr>
                <a:schemeClr val="dk1"/>
              </a:buClr>
              <a:buSzPts val="1400"/>
              <a:buFont typeface="Calibri"/>
              <a:buChar char="●"/>
            </a:pPr>
            <a:r>
              <a:rPr lang="en-AU" sz="1400"/>
              <a:t>Asia as a whole is already ahead in the global green race  - more innovative than US, and more competitive than EU.</a:t>
            </a:r>
            <a:endParaRPr sz="1400"/>
          </a:p>
          <a:p>
            <a:pPr indent="-317500" lvl="0" marL="457200" rtl="0" algn="l">
              <a:lnSpc>
                <a:spcPct val="115000"/>
              </a:lnSpc>
              <a:spcBef>
                <a:spcPts val="1000"/>
              </a:spcBef>
              <a:spcAft>
                <a:spcPts val="0"/>
              </a:spcAft>
              <a:buClr>
                <a:schemeClr val="dk1"/>
              </a:buClr>
              <a:buSzPts val="1400"/>
              <a:buFont typeface="Calibri"/>
              <a:buChar char="●"/>
            </a:pPr>
            <a:r>
              <a:rPr lang="en-AU" sz="1400"/>
              <a:t>Not </a:t>
            </a:r>
            <a:r>
              <a:rPr lang="en-AU" sz="1400"/>
              <a:t>surprisingly</a:t>
            </a:r>
            <a:r>
              <a:rPr lang="en-AU" sz="1400"/>
              <a:t>, this is driven by major Asian economies such as South Korea, Japan and China. </a:t>
            </a:r>
            <a:endParaRPr sz="1400"/>
          </a:p>
          <a:p>
            <a:pPr indent="-317500" lvl="0" marL="457200" rtl="0" algn="l">
              <a:lnSpc>
                <a:spcPct val="115000"/>
              </a:lnSpc>
              <a:spcBef>
                <a:spcPts val="1000"/>
              </a:spcBef>
              <a:spcAft>
                <a:spcPts val="0"/>
              </a:spcAft>
              <a:buClr>
                <a:schemeClr val="dk1"/>
              </a:buClr>
              <a:buSzPts val="1400"/>
              <a:buFont typeface="Calibri"/>
              <a:buChar char="●"/>
            </a:pPr>
            <a:r>
              <a:rPr lang="en-AU" sz="1400"/>
              <a:t>When we split these 3 countries out, we can see that Developing Asia is on the cusp of competitiveness, and is well placed to take advantage of the large anticipated growth in the demand for low-carbon technologies with </a:t>
            </a:r>
            <a:r>
              <a:rPr lang="en-AU" sz="1400"/>
              <a:t>its</a:t>
            </a:r>
            <a:r>
              <a:rPr lang="en-AU" sz="1400"/>
              <a:t> combination of highly skilled and low cost labour, increasing investment attractiveness and geographical proximity to market leaders.</a:t>
            </a:r>
            <a:endParaRPr sz="1400"/>
          </a:p>
          <a:p>
            <a:pPr indent="-317500" lvl="0" marL="457200" rtl="0" algn="l">
              <a:lnSpc>
                <a:spcPct val="115000"/>
              </a:lnSpc>
              <a:spcBef>
                <a:spcPts val="1000"/>
              </a:spcBef>
              <a:spcAft>
                <a:spcPts val="0"/>
              </a:spcAft>
              <a:buClr>
                <a:schemeClr val="dk1"/>
              </a:buClr>
              <a:buSzPts val="1400"/>
              <a:buChar char="●"/>
            </a:pPr>
            <a:r>
              <a:rPr lang="en-AU" sz="1400"/>
              <a:t>And what this graph shows is that, if you want to be a winner in the low carbon race, being an Asian economy gives you a clear head start. </a:t>
            </a:r>
            <a:endParaRPr sz="1400"/>
          </a:p>
          <a:p>
            <a:pPr indent="-317500" lvl="0" marL="457200" rtl="0" algn="l">
              <a:lnSpc>
                <a:spcPct val="115000"/>
              </a:lnSpc>
              <a:spcBef>
                <a:spcPts val="1000"/>
              </a:spcBef>
              <a:spcAft>
                <a:spcPts val="0"/>
              </a:spcAft>
              <a:buClr>
                <a:schemeClr val="dk1"/>
              </a:buClr>
              <a:buSzPts val="1400"/>
              <a:buFont typeface="Calibri"/>
              <a:buChar char="●"/>
            </a:pPr>
            <a:r>
              <a:rPr lang="en-AU" sz="1400"/>
              <a:t>Countries that get a head start in developing low-carbon technologies and manufacturing hubs today will be the major economies of tomorrow. They will help lead the global transition towards clean and sustainable industrial growth. Much like the last wave of globalisation, there will once again be clear first mover advantage. </a:t>
            </a:r>
            <a:endParaRPr sz="1400"/>
          </a:p>
          <a:p>
            <a:pPr indent="0" lvl="0" marL="0" rtl="0" algn="l">
              <a:lnSpc>
                <a:spcPct val="115000"/>
              </a:lnSpc>
              <a:spcBef>
                <a:spcPts val="1000"/>
              </a:spcBef>
              <a:spcAft>
                <a:spcPts val="0"/>
              </a:spcAft>
              <a:buNone/>
            </a:pPr>
            <a:r>
              <a:t/>
            </a:r>
            <a:endParaRPr sz="1400"/>
          </a:p>
          <a:p>
            <a:pPr indent="0" lvl="0" marL="0" rtl="0" algn="l">
              <a:lnSpc>
                <a:spcPct val="115000"/>
              </a:lnSpc>
              <a:spcBef>
                <a:spcPts val="1000"/>
              </a:spcBef>
              <a:spcAft>
                <a:spcPts val="1000"/>
              </a:spcAft>
              <a:buNone/>
            </a:pPr>
            <a:r>
              <a:t/>
            </a:r>
            <a:endParaRPr sz="1400"/>
          </a:p>
        </p:txBody>
      </p:sp>
      <p:sp>
        <p:nvSpPr>
          <p:cNvPr id="511" name="Google Shape;511;g6b039783a6_0_2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6b039783a6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6b039783a6_0_49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AU" sz="1400"/>
              <a:t>We found the story for Indonesia showed some </a:t>
            </a:r>
            <a:r>
              <a:rPr lang="en-AU" sz="1400"/>
              <a:t>surprising</a:t>
            </a:r>
            <a:r>
              <a:rPr lang="en-AU" sz="1400"/>
              <a:t> results. </a:t>
            </a:r>
            <a:endParaRPr sz="1400"/>
          </a:p>
          <a:p>
            <a:pPr indent="-317500" lvl="0" marL="457200" rtl="0" algn="l">
              <a:lnSpc>
                <a:spcPct val="115000"/>
              </a:lnSpc>
              <a:spcBef>
                <a:spcPts val="1000"/>
              </a:spcBef>
              <a:spcAft>
                <a:spcPts val="0"/>
              </a:spcAft>
              <a:buSzPts val="1400"/>
              <a:buChar char="●"/>
            </a:pPr>
            <a:r>
              <a:rPr lang="en-AU" sz="1400"/>
              <a:t>Indo innovates </a:t>
            </a:r>
            <a:r>
              <a:rPr b="1" lang="en-AU" sz="1400"/>
              <a:t>8 x</a:t>
            </a:r>
            <a:r>
              <a:rPr lang="en-AU" sz="1400"/>
              <a:t> more than the global average in Industrial EE. You guys are really really really good at inventing energy efficiency technologies for industry. Room for improvement in implementing them...</a:t>
            </a:r>
            <a:endParaRPr sz="1400"/>
          </a:p>
          <a:p>
            <a:pPr indent="-317500" lvl="0" marL="457200" rtl="0" algn="l">
              <a:lnSpc>
                <a:spcPct val="115000"/>
              </a:lnSpc>
              <a:spcBef>
                <a:spcPts val="1000"/>
              </a:spcBef>
              <a:spcAft>
                <a:spcPts val="0"/>
              </a:spcAft>
              <a:buSzPts val="1400"/>
              <a:buChar char="●"/>
            </a:pPr>
            <a:r>
              <a:rPr lang="en-AU" sz="1400"/>
              <a:t>The analysis also showed an emerging opportunity for energy storage, based on your country’s abundant nickel and bauxite reserves. I think this opportunity would be more pronounced if we’d been able to include more recent data, given the increasing policy focus on capturing this opportunity. </a:t>
            </a:r>
            <a:endParaRPr sz="1400"/>
          </a:p>
          <a:p>
            <a:pPr indent="-317500" lvl="0" marL="457200" rtl="0" algn="l">
              <a:lnSpc>
                <a:spcPct val="115000"/>
              </a:lnSpc>
              <a:spcBef>
                <a:spcPts val="1000"/>
              </a:spcBef>
              <a:spcAft>
                <a:spcPts val="0"/>
              </a:spcAft>
              <a:buSzPts val="1400"/>
              <a:buChar char="●"/>
            </a:pPr>
            <a:r>
              <a:rPr lang="en-AU" sz="1400"/>
              <a:t>And here’s another </a:t>
            </a:r>
            <a:r>
              <a:rPr lang="en-AU" sz="1400"/>
              <a:t>surprising</a:t>
            </a:r>
            <a:r>
              <a:rPr lang="en-AU" sz="1400"/>
              <a:t> one - Indonesia already produces wind components more </a:t>
            </a:r>
            <a:r>
              <a:rPr lang="en-AU" sz="1400"/>
              <a:t>competitively</a:t>
            </a:r>
            <a:r>
              <a:rPr lang="en-AU" sz="1400"/>
              <a:t> than global average. In fact Indonesia produces wind towers at one fifth the cost of China, despite having very little installed domestic capacity. </a:t>
            </a:r>
            <a:endParaRPr sz="1400"/>
          </a:p>
          <a:p>
            <a:pPr indent="-317500" lvl="0" marL="457200" rtl="0" algn="l">
              <a:lnSpc>
                <a:spcPct val="115000"/>
              </a:lnSpc>
              <a:spcBef>
                <a:spcPts val="1000"/>
              </a:spcBef>
              <a:spcAft>
                <a:spcPts val="1000"/>
              </a:spcAft>
              <a:buSzPts val="1400"/>
              <a:buChar char="●"/>
            </a:pPr>
            <a:r>
              <a:rPr lang="en-AU" sz="1400"/>
              <a:t>So, not only can renewable energy technologies attract investment, which in turn creates jobs and additional economic value, but by harnessing opportunities to build innovation and manufacturing capability, RE can also help to diversify Indonesia’s economy and position it for sustained and sustainable economic growth into the future. </a:t>
            </a:r>
            <a:endParaRPr sz="1400"/>
          </a:p>
        </p:txBody>
      </p:sp>
      <p:sp>
        <p:nvSpPr>
          <p:cNvPr id="518" name="Google Shape;518;g6b039783a6_0_4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7421ca96e5_0_5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7421ca96e5_0_5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Char char="●"/>
            </a:pPr>
            <a:r>
              <a:rPr lang="en-AU" sz="1400"/>
              <a:t>Recent analysis by Indonesian Ministry of Planning (BAPPENAS) finds that the most significant opportunity for sustaining Indonesia’s economic growth over the long term is a low-carbon development trajectory.</a:t>
            </a:r>
            <a:endParaRPr sz="1400"/>
          </a:p>
          <a:p>
            <a:pPr indent="-317500" lvl="0" marL="457200" rtl="0" algn="l">
              <a:spcBef>
                <a:spcPts val="0"/>
              </a:spcBef>
              <a:spcAft>
                <a:spcPts val="0"/>
              </a:spcAft>
              <a:buClr>
                <a:schemeClr val="dk1"/>
              </a:buClr>
              <a:buSzPts val="1400"/>
              <a:buChar char="●"/>
            </a:pPr>
            <a:r>
              <a:rPr lang="en-AU" sz="1400"/>
              <a:t>In fact, the report finds that a more ambitious approach to climate action and sustainable development, delivers gains to the Indonesian economy, in terms of GDP growth, jobs growth and poverty alleviation</a:t>
            </a:r>
            <a:r>
              <a:rPr b="1" lang="en-AU" sz="1400"/>
              <a:t>.</a:t>
            </a:r>
            <a:endParaRPr sz="1400"/>
          </a:p>
          <a:p>
            <a:pPr indent="-317500" lvl="0" marL="457200" rtl="0" algn="l">
              <a:spcBef>
                <a:spcPts val="0"/>
              </a:spcBef>
              <a:spcAft>
                <a:spcPts val="0"/>
              </a:spcAft>
              <a:buClr>
                <a:schemeClr val="dk1"/>
              </a:buClr>
              <a:buSzPts val="1400"/>
              <a:buFont typeface="Calibri"/>
              <a:buChar char="●"/>
            </a:pPr>
            <a:r>
              <a:rPr b="1" lang="en-AU" sz="1400"/>
              <a:t>In contrast, a continuation with business-as-usual will see Indonesia’s rate of GDP growth beginning to decline almost immediately due to depletion of the country’s natural capital reserves and the environmental and health impacts of fossil fuel combustion</a:t>
            </a:r>
            <a:endParaRPr b="1" sz="1400"/>
          </a:p>
          <a:p>
            <a:pPr indent="-317500" lvl="0" marL="457200" rtl="0" algn="l">
              <a:spcBef>
                <a:spcPts val="0"/>
              </a:spcBef>
              <a:spcAft>
                <a:spcPts val="0"/>
              </a:spcAft>
              <a:buClr>
                <a:schemeClr val="dk1"/>
              </a:buClr>
              <a:buSzPts val="1400"/>
              <a:buFont typeface="Calibri"/>
              <a:buChar char="●"/>
            </a:pPr>
            <a:r>
              <a:rPr b="1" lang="en-AU" sz="1400"/>
              <a:t>It demonstrates that for sustained economic growth, the shift to low carbon is not a future wish for Indonesia, but an immediate need. </a:t>
            </a:r>
            <a:endParaRPr sz="1400"/>
          </a:p>
          <a:p>
            <a:pPr indent="0" lvl="0" marL="0" rtl="0" algn="l">
              <a:spcBef>
                <a:spcPts val="0"/>
              </a:spcBef>
              <a:spcAft>
                <a:spcPts val="0"/>
              </a:spcAft>
              <a:buNone/>
            </a:pPr>
            <a:r>
              <a:t/>
            </a:r>
            <a:endParaRPr sz="1400"/>
          </a:p>
        </p:txBody>
      </p:sp>
      <p:sp>
        <p:nvSpPr>
          <p:cNvPr id="525" name="Google Shape;525;g7421ca96e5_0_5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742be983ac_1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742be983ac_1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libri"/>
              <a:buChar char="●"/>
            </a:pPr>
            <a:r>
              <a:rPr lang="en-AU" sz="1400"/>
              <a:t>And coming from an organisation with ‘Climate’ in the name, need to touch on the links between SDG 7 and Climate Action.</a:t>
            </a:r>
            <a:endParaRPr sz="1400"/>
          </a:p>
          <a:p>
            <a:pPr indent="-317500" lvl="0" marL="457200" rtl="0" algn="l">
              <a:lnSpc>
                <a:spcPct val="115000"/>
              </a:lnSpc>
              <a:spcBef>
                <a:spcPts val="1000"/>
              </a:spcBef>
              <a:spcAft>
                <a:spcPts val="0"/>
              </a:spcAft>
              <a:buSzPts val="1400"/>
              <a:buFont typeface="Calibri"/>
              <a:buChar char="●"/>
            </a:pPr>
            <a:r>
              <a:rPr lang="en-AU" sz="1400"/>
              <a:t>ADB: “The global climate crisis is arguably the biggest challenge human civilization faces in the 21st century, with the Asia and Pacific region at the heart of it all.” </a:t>
            </a:r>
            <a:endParaRPr sz="1400"/>
          </a:p>
          <a:p>
            <a:pPr indent="-317500" lvl="0" marL="457200" rtl="0" algn="l">
              <a:lnSpc>
                <a:spcPct val="115000"/>
              </a:lnSpc>
              <a:spcBef>
                <a:spcPts val="1000"/>
              </a:spcBef>
              <a:spcAft>
                <a:spcPts val="0"/>
              </a:spcAft>
              <a:buSzPts val="1400"/>
              <a:buFont typeface="Calibri"/>
              <a:buChar char="●"/>
            </a:pPr>
            <a:r>
              <a:rPr lang="en-AU" sz="1400"/>
              <a:t>Globally, burning fossil fuels for energy and heat is the single largest source of greenhouse gas emissions, and in Indonesia, the second largest source after land use change and forestry. </a:t>
            </a:r>
            <a:endParaRPr sz="1400"/>
          </a:p>
          <a:p>
            <a:pPr indent="-317500" lvl="0" marL="457200" rtl="0" algn="l">
              <a:lnSpc>
                <a:spcPct val="115000"/>
              </a:lnSpc>
              <a:spcBef>
                <a:spcPts val="1000"/>
              </a:spcBef>
              <a:spcAft>
                <a:spcPts val="0"/>
              </a:spcAft>
              <a:buSzPts val="1400"/>
              <a:buChar char="●"/>
            </a:pPr>
            <a:r>
              <a:rPr lang="en-AU" sz="1400"/>
              <a:t>Climate change cannot be solved without shifting to clean energy. </a:t>
            </a:r>
            <a:endParaRPr sz="1400"/>
          </a:p>
          <a:p>
            <a:pPr indent="-317500" lvl="0" marL="457200" rtl="0" algn="l">
              <a:lnSpc>
                <a:spcPct val="115000"/>
              </a:lnSpc>
              <a:spcBef>
                <a:spcPts val="1000"/>
              </a:spcBef>
              <a:spcAft>
                <a:spcPts val="0"/>
              </a:spcAft>
              <a:buSzPts val="1400"/>
              <a:buChar char="●"/>
            </a:pPr>
            <a:r>
              <a:rPr lang="en-AU" sz="1400"/>
              <a:t>And the implications of not solving it are unimaginable. </a:t>
            </a:r>
            <a:endParaRPr sz="1400"/>
          </a:p>
          <a:p>
            <a:pPr indent="-317500" lvl="0" marL="457200" rtl="0" algn="l">
              <a:lnSpc>
                <a:spcPct val="115000"/>
              </a:lnSpc>
              <a:spcBef>
                <a:spcPts val="1000"/>
              </a:spcBef>
              <a:spcAft>
                <a:spcPts val="1000"/>
              </a:spcAft>
              <a:buSzPts val="1400"/>
              <a:buChar char="●"/>
            </a:pPr>
            <a:r>
              <a:rPr lang="en-AU" sz="1400"/>
              <a:t>I’m sure you all saw the Jakarta Post article last week on the risk of rising sea levels, which are expected to displace 23 million Indonesians living in coastal cities by 2050.</a:t>
            </a:r>
            <a:endParaRPr sz="1400"/>
          </a:p>
        </p:txBody>
      </p:sp>
      <p:sp>
        <p:nvSpPr>
          <p:cNvPr id="534" name="Google Shape;534;g742be983ac_1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742be983ac_1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742be983ac_1_1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spcBef>
                <a:spcPts val="1000"/>
              </a:spcBef>
              <a:spcAft>
                <a:spcPts val="0"/>
              </a:spcAft>
              <a:buClr>
                <a:srgbClr val="000000"/>
              </a:buClr>
              <a:buSzPts val="1400"/>
              <a:buFont typeface="Calibri"/>
              <a:buChar char="●"/>
            </a:pPr>
            <a:r>
              <a:rPr lang="en-AU" sz="1400">
                <a:solidFill>
                  <a:srgbClr val="000000"/>
                </a:solidFill>
              </a:rPr>
              <a:t>And here’s a snapshot from my country, which as you can see from the graph on the right, is pretty much all  on fire. </a:t>
            </a:r>
            <a:endParaRPr sz="1400">
              <a:solidFill>
                <a:srgbClr val="000000"/>
              </a:solidFill>
            </a:endParaRPr>
          </a:p>
          <a:p>
            <a:pPr indent="-317500" lvl="0" marL="457200" rtl="0" algn="l">
              <a:spcBef>
                <a:spcPts val="1000"/>
              </a:spcBef>
              <a:spcAft>
                <a:spcPts val="0"/>
              </a:spcAft>
              <a:buClr>
                <a:srgbClr val="000000"/>
              </a:buClr>
              <a:buSzPts val="1400"/>
              <a:buFont typeface="Calibri"/>
              <a:buChar char="●"/>
            </a:pPr>
            <a:r>
              <a:rPr lang="en-AU" sz="1400">
                <a:solidFill>
                  <a:srgbClr val="000000"/>
                </a:solidFill>
              </a:rPr>
              <a:t>The fires we are experiencing are u</a:t>
            </a:r>
            <a:r>
              <a:rPr lang="en-AU" sz="1400">
                <a:solidFill>
                  <a:srgbClr val="000000"/>
                </a:solidFill>
              </a:rPr>
              <a:t>nprecedented. In the state of NSW alone, more than 1 million hectares is currently burning. </a:t>
            </a:r>
            <a:endParaRPr sz="1400">
              <a:solidFill>
                <a:srgbClr val="000000"/>
              </a:solidFill>
            </a:endParaRPr>
          </a:p>
          <a:p>
            <a:pPr indent="-317500" lvl="0" marL="457200" rtl="0" algn="l">
              <a:spcBef>
                <a:spcPts val="1000"/>
              </a:spcBef>
              <a:spcAft>
                <a:spcPts val="0"/>
              </a:spcAft>
              <a:buClr>
                <a:srgbClr val="000000"/>
              </a:buClr>
              <a:buSzPts val="1400"/>
              <a:buFont typeface="Calibri"/>
              <a:buChar char="●"/>
            </a:pPr>
            <a:r>
              <a:rPr lang="en-AU" sz="1400">
                <a:solidFill>
                  <a:srgbClr val="000000"/>
                </a:solidFill>
              </a:rPr>
              <a:t>These catastrophic fires are increasing in frequency and intensity, which can be directly linked to the impacts of climate change.</a:t>
            </a:r>
            <a:endParaRPr sz="1400">
              <a:solidFill>
                <a:srgbClr val="000000"/>
              </a:solidFill>
            </a:endParaRPr>
          </a:p>
          <a:p>
            <a:pPr indent="0" lvl="0" marL="457200" rtl="0" algn="just">
              <a:lnSpc>
                <a:spcPct val="115000"/>
              </a:lnSpc>
              <a:spcBef>
                <a:spcPts val="1000"/>
              </a:spcBef>
              <a:spcAft>
                <a:spcPts val="0"/>
              </a:spcAft>
              <a:buNone/>
            </a:pPr>
            <a:r>
              <a:t/>
            </a:r>
            <a:endParaRPr sz="1400">
              <a:solidFill>
                <a:srgbClr val="000000"/>
              </a:solidFill>
              <a:highlight>
                <a:srgbClr val="FFFFFF"/>
              </a:highlight>
            </a:endParaRPr>
          </a:p>
          <a:p>
            <a:pPr indent="0" lvl="0" marL="0" rtl="0" algn="l">
              <a:spcBef>
                <a:spcPts val="1000"/>
              </a:spcBef>
              <a:spcAft>
                <a:spcPts val="1000"/>
              </a:spcAft>
              <a:buNone/>
            </a:pPr>
            <a:r>
              <a:t/>
            </a:r>
            <a:endParaRPr sz="1400">
              <a:solidFill>
                <a:srgbClr val="000000"/>
              </a:solidFill>
            </a:endParaRPr>
          </a:p>
        </p:txBody>
      </p:sp>
      <p:sp>
        <p:nvSpPr>
          <p:cNvPr id="541" name="Google Shape;541;g742be983ac_1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6b039783a6_0_8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6b039783a6_0_8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AU" sz="1400"/>
              <a:t>But even for highly exposed and emissions-intensive economy such as Australia, the transition to a low carbon future is both achievable and economically beneficial.</a:t>
            </a:r>
            <a:endParaRPr sz="1400"/>
          </a:p>
          <a:p>
            <a:pPr indent="-317500" lvl="0" marL="457200" rtl="0" algn="l">
              <a:lnSpc>
                <a:spcPct val="115000"/>
              </a:lnSpc>
              <a:spcBef>
                <a:spcPts val="1000"/>
              </a:spcBef>
              <a:spcAft>
                <a:spcPts val="0"/>
              </a:spcAft>
              <a:buSzPts val="1400"/>
              <a:buChar char="●"/>
            </a:pPr>
            <a:r>
              <a:rPr lang="en-AU" sz="1400"/>
              <a:t>In fact, the transition story for Australia is a </a:t>
            </a:r>
            <a:r>
              <a:rPr lang="en-AU" sz="1400"/>
              <a:t>surprisingly</a:t>
            </a:r>
            <a:r>
              <a:rPr lang="en-AU" sz="1400"/>
              <a:t> positive one. </a:t>
            </a:r>
            <a:endParaRPr sz="1400"/>
          </a:p>
          <a:p>
            <a:pPr indent="-317500" lvl="0" marL="457200" rtl="0" algn="l">
              <a:lnSpc>
                <a:spcPct val="115000"/>
              </a:lnSpc>
              <a:spcBef>
                <a:spcPts val="1000"/>
              </a:spcBef>
              <a:spcAft>
                <a:spcPts val="0"/>
              </a:spcAft>
              <a:buSzPts val="1400"/>
              <a:buChar char="●"/>
            </a:pPr>
            <a:r>
              <a:rPr lang="en-AU" sz="1400"/>
              <a:t>In our Pathways to Deep Decarbonisation in 2050, which was part of the global Deep Decarbonisation Pathways Project which we participated in along with our Indonesian colleagues from ITB and Bogor University, we showed that Australia could transition from the world’s most emissions-intensive economy to net zero emissions by 2050 with virtually no impact on our economic growth. </a:t>
            </a:r>
            <a:endParaRPr sz="1400"/>
          </a:p>
          <a:p>
            <a:pPr indent="-317500" lvl="0" marL="457200" rtl="0" algn="l">
              <a:lnSpc>
                <a:spcPct val="115000"/>
              </a:lnSpc>
              <a:spcBef>
                <a:spcPts val="1000"/>
              </a:spcBef>
              <a:spcAft>
                <a:spcPts val="0"/>
              </a:spcAft>
              <a:buSzPts val="1400"/>
              <a:buChar char="●"/>
            </a:pPr>
            <a:r>
              <a:rPr lang="en-AU" sz="1400"/>
              <a:t>And this was without considering the economic opportunities from the extraordinary natural resources that Australia has that will have high value in a low carbon future. </a:t>
            </a:r>
            <a:endParaRPr sz="1400"/>
          </a:p>
          <a:p>
            <a:pPr indent="-317500" lvl="0" marL="457200" rtl="0" algn="l">
              <a:lnSpc>
                <a:spcPct val="115000"/>
              </a:lnSpc>
              <a:spcBef>
                <a:spcPts val="1000"/>
              </a:spcBef>
              <a:spcAft>
                <a:spcPts val="0"/>
              </a:spcAft>
              <a:buSzPts val="1400"/>
              <a:buChar char="●"/>
            </a:pPr>
            <a:r>
              <a:rPr lang="en-AU" sz="1400"/>
              <a:t>This work has informed net zero by 2050 plans that we have worked on with Australia’s most emissions-intensive states, and today we find ourselves in the unique position of having 8/8 sub-national governments who have set net zero by 2050 targets, despite the policy position on climate change of our national government. </a:t>
            </a:r>
            <a:endParaRPr sz="1400"/>
          </a:p>
          <a:p>
            <a:pPr indent="0" lvl="0" marL="457200" rtl="0" algn="l">
              <a:lnSpc>
                <a:spcPct val="115000"/>
              </a:lnSpc>
              <a:spcBef>
                <a:spcPts val="1000"/>
              </a:spcBef>
              <a:spcAft>
                <a:spcPts val="1000"/>
              </a:spcAft>
              <a:buNone/>
            </a:pPr>
            <a:r>
              <a:t/>
            </a:r>
            <a:endParaRPr sz="1400">
              <a:solidFill>
                <a:srgbClr val="000000"/>
              </a:solidFill>
            </a:endParaRPr>
          </a:p>
        </p:txBody>
      </p:sp>
      <p:sp>
        <p:nvSpPr>
          <p:cNvPr id="548" name="Google Shape;548;g6b039783a6_0_8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g742be983ac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742be983ac_1_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333333"/>
              </a:buClr>
              <a:buSzPts val="1400"/>
              <a:buChar char="●"/>
            </a:pPr>
            <a:r>
              <a:rPr lang="en-AU" sz="1400">
                <a:solidFill>
                  <a:srgbClr val="333333"/>
                </a:solidFill>
                <a:highlight>
                  <a:schemeClr val="lt1"/>
                </a:highlight>
              </a:rPr>
              <a:t>Currently updating this research i</a:t>
            </a:r>
            <a:r>
              <a:rPr lang="en-AU" sz="1400">
                <a:solidFill>
                  <a:srgbClr val="333333"/>
                </a:solidFill>
                <a:highlight>
                  <a:schemeClr val="lt1"/>
                </a:highlight>
              </a:rPr>
              <a:t>n a new </a:t>
            </a:r>
            <a:r>
              <a:rPr i="1" lang="en-AU" sz="1400">
                <a:solidFill>
                  <a:srgbClr val="333333"/>
                </a:solidFill>
                <a:highlight>
                  <a:schemeClr val="lt1"/>
                </a:highlight>
              </a:rPr>
              <a:t>Decarbonisation Futures</a:t>
            </a:r>
            <a:r>
              <a:rPr lang="en-AU" sz="1400">
                <a:solidFill>
                  <a:srgbClr val="333333"/>
                </a:solidFill>
                <a:highlight>
                  <a:schemeClr val="lt1"/>
                </a:highlight>
              </a:rPr>
              <a:t> report, which analyses new technologies, social changes and business models that were deliberately excluded from the original Pathways work. We will assess how such innovation can help us get to net zero emissions sooner, demonstrating the opportunities if policy and investment planning take next generation technologies into account, instead of basing decisions on last decade technologies. This research will also highlight the risks associated with failing to proactively adapt to likely economic and societal changes such as locking-in unnecessary emissions with outdated policy settings.</a:t>
            </a:r>
            <a:endParaRPr sz="1400">
              <a:solidFill>
                <a:srgbClr val="333333"/>
              </a:solidFill>
              <a:highlight>
                <a:schemeClr val="lt1"/>
              </a:highlight>
            </a:endParaRPr>
          </a:p>
          <a:p>
            <a:pPr indent="-317500" lvl="0" marL="457200" rtl="0" algn="l">
              <a:lnSpc>
                <a:spcPct val="100000"/>
              </a:lnSpc>
              <a:spcBef>
                <a:spcPts val="0"/>
              </a:spcBef>
              <a:spcAft>
                <a:spcPts val="0"/>
              </a:spcAft>
              <a:buClr>
                <a:srgbClr val="333333"/>
              </a:buClr>
              <a:buSzPts val="1400"/>
              <a:buChar char="●"/>
            </a:pPr>
            <a:r>
              <a:rPr lang="en-AU" sz="1400">
                <a:solidFill>
                  <a:srgbClr val="333333"/>
                </a:solidFill>
                <a:highlight>
                  <a:schemeClr val="lt1"/>
                </a:highlight>
              </a:rPr>
              <a:t>Our new work will analyse the potential of innovative technologies along with social and economic practices, and further demonstrate the economic benefits for Australia of achieving the Paris Agreement of stabilising global temperature rise at well below 2°C and aiming for 1.5°C.</a:t>
            </a:r>
            <a:endParaRPr sz="1400">
              <a:solidFill>
                <a:srgbClr val="333333"/>
              </a:solidFill>
              <a:highlight>
                <a:schemeClr val="lt1"/>
              </a:highlight>
            </a:endParaRPr>
          </a:p>
          <a:p>
            <a:pPr indent="0" lvl="0" marL="0" rtl="0" algn="l">
              <a:spcBef>
                <a:spcPts val="0"/>
              </a:spcBef>
              <a:spcAft>
                <a:spcPts val="0"/>
              </a:spcAft>
              <a:buNone/>
            </a:pPr>
            <a:r>
              <a:t/>
            </a:r>
            <a:endParaRPr/>
          </a:p>
        </p:txBody>
      </p:sp>
      <p:sp>
        <p:nvSpPr>
          <p:cNvPr id="556" name="Google Shape;556;g742be983ac_1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g6b039783a6_0_8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6b039783a6_0_8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12529"/>
              </a:buClr>
              <a:buSzPts val="1400"/>
              <a:buFont typeface="Calibri"/>
              <a:buChar char="●"/>
            </a:pPr>
            <a:r>
              <a:rPr lang="en-AU" sz="1400">
                <a:solidFill>
                  <a:srgbClr val="212529"/>
                </a:solidFill>
              </a:rPr>
              <a:t>But like Australia, a transition towards clean, cheap energy using indigenous energy sources is possible in Indonesia. </a:t>
            </a:r>
            <a:endParaRPr sz="1400">
              <a:solidFill>
                <a:srgbClr val="212529"/>
              </a:solidFill>
            </a:endParaRPr>
          </a:p>
          <a:p>
            <a:pPr indent="-317500" lvl="0" marL="457200" rtl="0" algn="l">
              <a:lnSpc>
                <a:spcPct val="115000"/>
              </a:lnSpc>
              <a:spcBef>
                <a:spcPts val="1000"/>
              </a:spcBef>
              <a:spcAft>
                <a:spcPts val="0"/>
              </a:spcAft>
              <a:buClr>
                <a:srgbClr val="212529"/>
              </a:buClr>
              <a:buSzPts val="1400"/>
              <a:buFont typeface="Calibri"/>
              <a:buChar char="●"/>
            </a:pPr>
            <a:r>
              <a:rPr lang="en-AU" sz="1400">
                <a:solidFill>
                  <a:srgbClr val="212529"/>
                </a:solidFill>
              </a:rPr>
              <a:t>Although </a:t>
            </a:r>
            <a:r>
              <a:rPr lang="en-AU" sz="1400">
                <a:solidFill>
                  <a:srgbClr val="212529"/>
                </a:solidFill>
              </a:rPr>
              <a:t>Indonesia is home to abundant renewable energy sources, such as solar, wind, water (hydro), geothermal, sea currents and biomass, </a:t>
            </a:r>
            <a:r>
              <a:rPr lang="en-AU" sz="1400"/>
              <a:t>the country’s renewable energy potential remains largely untapped. </a:t>
            </a:r>
            <a:endParaRPr sz="1400"/>
          </a:p>
          <a:p>
            <a:pPr indent="-317500" lvl="0" marL="457200" rtl="0" algn="l">
              <a:lnSpc>
                <a:spcPct val="115000"/>
              </a:lnSpc>
              <a:spcBef>
                <a:spcPts val="1000"/>
              </a:spcBef>
              <a:spcAft>
                <a:spcPts val="0"/>
              </a:spcAft>
              <a:buSzPts val="1400"/>
              <a:buChar char="●"/>
            </a:pPr>
            <a:r>
              <a:rPr lang="en-AU" sz="1400"/>
              <a:t>As I’ve highlighted, shifting to clean energy can deliver multiple benefits for Indonesia - it can improve health outcomes, which in turn delivers economic productivity benefits; it can create new industries that can diversify the Indonesian economy and enhance resilience in the global transition away from fossil fuels, and it can help Indonesia to play its role in the global effort to solve climate change. </a:t>
            </a:r>
            <a:endParaRPr sz="1400"/>
          </a:p>
          <a:p>
            <a:pPr indent="-317500" lvl="0" marL="457200" rtl="0" algn="l">
              <a:lnSpc>
                <a:spcPct val="115000"/>
              </a:lnSpc>
              <a:spcBef>
                <a:spcPts val="1000"/>
              </a:spcBef>
              <a:spcAft>
                <a:spcPts val="0"/>
              </a:spcAft>
              <a:buSzPts val="1400"/>
              <a:buChar char="●"/>
            </a:pPr>
            <a:r>
              <a:rPr lang="en-AU" sz="1400"/>
              <a:t>The sustainable development benefits of shifting to clean energy mean we are all winners in the clean energy transition. But if we fail to act, if we fail to be bold and ambitious in the face of the enormous challenge we collectively face, then we all lose in the end. </a:t>
            </a:r>
            <a:endParaRPr sz="1400"/>
          </a:p>
          <a:p>
            <a:pPr indent="-317500" lvl="0" marL="457200" rtl="0" algn="l">
              <a:lnSpc>
                <a:spcPct val="115000"/>
              </a:lnSpc>
              <a:spcBef>
                <a:spcPts val="1000"/>
              </a:spcBef>
              <a:spcAft>
                <a:spcPts val="1000"/>
              </a:spcAft>
              <a:buSzPts val="1400"/>
              <a:buChar char="●"/>
            </a:pPr>
            <a:r>
              <a:rPr lang="en-AU" sz="1400"/>
              <a:t>Thank you.</a:t>
            </a:r>
            <a:endParaRPr sz="1400"/>
          </a:p>
        </p:txBody>
      </p:sp>
      <p:sp>
        <p:nvSpPr>
          <p:cNvPr id="566" name="Google Shape;566;g6b039783a6_0_8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g7421ca96e5_0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7421ca96e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6b039783a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6b039783a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Calibri"/>
              <a:buChar char="●"/>
            </a:pPr>
            <a:r>
              <a:rPr lang="en-AU">
                <a:solidFill>
                  <a:srgbClr val="222222"/>
                </a:solidFill>
                <a:latin typeface="Calibri"/>
                <a:ea typeface="Calibri"/>
                <a:cs typeface="Calibri"/>
                <a:sym typeface="Calibri"/>
              </a:rPr>
              <a:t>To give a brief introduction to ClimateWorks - we are a partnership between Australia’s largest university, Monash, and philanthropy, with the aim to</a:t>
            </a:r>
            <a:r>
              <a:rPr lang="en-AU">
                <a:solidFill>
                  <a:schemeClr val="dk1"/>
                </a:solidFill>
                <a:highlight>
                  <a:schemeClr val="lt1"/>
                </a:highlight>
                <a:latin typeface="Calibri"/>
                <a:ea typeface="Calibri"/>
                <a:cs typeface="Calibri"/>
                <a:sym typeface="Calibri"/>
              </a:rPr>
              <a:t> accelerate the transition to net zero emissions for Australia, SE Asia and the Pacific.</a:t>
            </a:r>
            <a:endParaRPr>
              <a:solidFill>
                <a:schemeClr val="dk1"/>
              </a:solidFill>
              <a:highlight>
                <a:schemeClr val="lt1"/>
              </a:highlight>
              <a:latin typeface="Calibri"/>
              <a:ea typeface="Calibri"/>
              <a:cs typeface="Calibri"/>
              <a:sym typeface="Calibri"/>
            </a:endParaRPr>
          </a:p>
          <a:p>
            <a:pPr indent="-317500" lvl="0" marL="457200" rtl="0" algn="l">
              <a:spcBef>
                <a:spcPts val="0"/>
              </a:spcBef>
              <a:spcAft>
                <a:spcPts val="0"/>
              </a:spcAft>
              <a:buClr>
                <a:srgbClr val="222222"/>
              </a:buClr>
              <a:buSzPts val="1400"/>
              <a:buFont typeface="Calibri"/>
              <a:buChar char="●"/>
            </a:pPr>
            <a:r>
              <a:rPr lang="en-AU">
                <a:solidFill>
                  <a:srgbClr val="222222"/>
                </a:solidFill>
                <a:latin typeface="Calibri"/>
                <a:ea typeface="Calibri"/>
                <a:cs typeface="Calibri"/>
                <a:sym typeface="Calibri"/>
              </a:rPr>
              <a:t>ClimateWorks acts as a bridge between research and action, analysing the pathways to net zero and providing expert and independent advice to governments, businesses and investors to </a:t>
            </a:r>
            <a:r>
              <a:rPr lang="en-AU">
                <a:solidFill>
                  <a:srgbClr val="222222"/>
                </a:solidFill>
                <a:highlight>
                  <a:schemeClr val="lt1"/>
                </a:highlight>
                <a:latin typeface="Calibri"/>
                <a:ea typeface="Calibri"/>
                <a:cs typeface="Calibri"/>
                <a:sym typeface="Calibri"/>
              </a:rPr>
              <a:t>facilitate the conditions that encourage and support the transition to a prosperous, net zero emissions future. </a:t>
            </a:r>
            <a:endParaRPr>
              <a:solidFill>
                <a:srgbClr val="222222"/>
              </a:solidFill>
              <a:highlight>
                <a:schemeClr val="lt1"/>
              </a:highlight>
              <a:latin typeface="Calibri"/>
              <a:ea typeface="Calibri"/>
              <a:cs typeface="Calibri"/>
              <a:sym typeface="Calibri"/>
            </a:endParaRPr>
          </a:p>
          <a:p>
            <a:pPr indent="-317500" lvl="0" marL="457200" rtl="0" algn="l">
              <a:spcBef>
                <a:spcPts val="0"/>
              </a:spcBef>
              <a:spcAft>
                <a:spcPts val="0"/>
              </a:spcAft>
              <a:buClr>
                <a:srgbClr val="222222"/>
              </a:buClr>
              <a:buSzPts val="1400"/>
              <a:buFont typeface="Calibri"/>
              <a:buChar char="●"/>
            </a:pPr>
            <a:r>
              <a:rPr lang="en-AU">
                <a:solidFill>
                  <a:srgbClr val="222222"/>
                </a:solidFill>
                <a:highlight>
                  <a:schemeClr val="lt1"/>
                </a:highlight>
                <a:latin typeface="Calibri"/>
                <a:ea typeface="Calibri"/>
                <a:cs typeface="Calibri"/>
                <a:sym typeface="Calibri"/>
              </a:rPr>
              <a:t>Within Monash University, ClimateWorks is situated in the Monash Sustainable Development Institute, one of the world’s leading interdisciplinary research and education institutes for sustainable development. </a:t>
            </a:r>
            <a:endParaRPr>
              <a:solidFill>
                <a:srgbClr val="222222"/>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442" name="Google Shape;442;g6b039783a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A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742be983ac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742be983ac_1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AU" sz="1400"/>
              <a:t>I know Indonesia has fully embraced the SDGs, which are designed to provide a </a:t>
            </a:r>
            <a:r>
              <a:rPr lang="en-AU" sz="1400">
                <a:solidFill>
                  <a:srgbClr val="222222"/>
                </a:solidFill>
                <a:highlight>
                  <a:srgbClr val="FFFFFF"/>
                </a:highlight>
              </a:rPr>
              <a:t>"blueprint to achieve a better and more sustainable future for all." Set in 2015 by the United Nations General Assembly, the SDGs and intended to be achieved by the year 2030.</a:t>
            </a:r>
            <a:endParaRPr sz="1400">
              <a:solidFill>
                <a:srgbClr val="222222"/>
              </a:solidFill>
              <a:highlight>
                <a:srgbClr val="FFFFFF"/>
              </a:highlight>
            </a:endParaRPr>
          </a:p>
          <a:p>
            <a:pPr indent="-317500" lvl="0" marL="457200" rtl="0" algn="l">
              <a:lnSpc>
                <a:spcPct val="115000"/>
              </a:lnSpc>
              <a:spcBef>
                <a:spcPts val="1000"/>
              </a:spcBef>
              <a:spcAft>
                <a:spcPts val="0"/>
              </a:spcAft>
              <a:buClr>
                <a:srgbClr val="222222"/>
              </a:buClr>
              <a:buSzPts val="1400"/>
              <a:buChar char="●"/>
            </a:pPr>
            <a:r>
              <a:rPr lang="en-AU" sz="1400">
                <a:solidFill>
                  <a:srgbClr val="222222"/>
                </a:solidFill>
                <a:highlight>
                  <a:srgbClr val="FFFFFF"/>
                </a:highlight>
              </a:rPr>
              <a:t>But in fact, achieving sustainable development requires that all SDGs are achieved. </a:t>
            </a:r>
            <a:endParaRPr sz="1400">
              <a:solidFill>
                <a:srgbClr val="222222"/>
              </a:solidFill>
              <a:highlight>
                <a:srgbClr val="FFFFFF"/>
              </a:highlight>
            </a:endParaRPr>
          </a:p>
          <a:p>
            <a:pPr indent="-317500" lvl="0" marL="457200" rtl="0" algn="l">
              <a:lnSpc>
                <a:spcPct val="115000"/>
              </a:lnSpc>
              <a:spcBef>
                <a:spcPts val="1000"/>
              </a:spcBef>
              <a:spcAft>
                <a:spcPts val="0"/>
              </a:spcAft>
              <a:buClr>
                <a:srgbClr val="222222"/>
              </a:buClr>
              <a:buSzPts val="1400"/>
              <a:buChar char="●"/>
            </a:pPr>
            <a:r>
              <a:rPr lang="en-AU" sz="1400">
                <a:solidFill>
                  <a:srgbClr val="222222"/>
                </a:solidFill>
                <a:highlight>
                  <a:srgbClr val="FFFFFF"/>
                </a:highlight>
              </a:rPr>
              <a:t>And for those of us working in areas of sustainable development, it quickly becomes clear just how interconnected the goals.are. </a:t>
            </a:r>
            <a:endParaRPr sz="1400">
              <a:solidFill>
                <a:srgbClr val="222222"/>
              </a:solidFill>
              <a:highlight>
                <a:srgbClr val="FFFFFF"/>
              </a:highlight>
            </a:endParaRPr>
          </a:p>
          <a:p>
            <a:pPr indent="-317500" lvl="0" marL="457200" rtl="0" algn="l">
              <a:lnSpc>
                <a:spcPct val="115000"/>
              </a:lnSpc>
              <a:spcBef>
                <a:spcPts val="1000"/>
              </a:spcBef>
              <a:spcAft>
                <a:spcPts val="0"/>
              </a:spcAft>
              <a:buClr>
                <a:srgbClr val="222222"/>
              </a:buClr>
              <a:buSzPts val="1400"/>
              <a:buChar char="●"/>
            </a:pPr>
            <a:r>
              <a:rPr lang="en-AU" sz="1400">
                <a:solidFill>
                  <a:srgbClr val="222222"/>
                </a:solidFill>
                <a:highlight>
                  <a:srgbClr val="FFFFFF"/>
                </a:highlight>
              </a:rPr>
              <a:t>Today, I will discuss just some of the linkages between SDG 7: Affordable and Clean Energy, and other SDGs.</a:t>
            </a:r>
            <a:endParaRPr sz="1400">
              <a:solidFill>
                <a:srgbClr val="222222"/>
              </a:solidFill>
              <a:highlight>
                <a:srgbClr val="FFFFFF"/>
              </a:highlight>
            </a:endParaRPr>
          </a:p>
          <a:p>
            <a:pPr indent="0" lvl="0" marL="0" rtl="0" algn="l">
              <a:lnSpc>
                <a:spcPct val="115000"/>
              </a:lnSpc>
              <a:spcBef>
                <a:spcPts val="1000"/>
              </a:spcBef>
              <a:spcAft>
                <a:spcPts val="0"/>
              </a:spcAft>
              <a:buNone/>
            </a:pPr>
            <a:r>
              <a:t/>
            </a:r>
            <a:endParaRPr sz="1400">
              <a:solidFill>
                <a:srgbClr val="222222"/>
              </a:solidFill>
              <a:highlight>
                <a:srgbClr val="FFFFFF"/>
              </a:highlight>
            </a:endParaRPr>
          </a:p>
          <a:p>
            <a:pPr indent="0" lvl="0" marL="457200" rtl="0" algn="l">
              <a:lnSpc>
                <a:spcPct val="115000"/>
              </a:lnSpc>
              <a:spcBef>
                <a:spcPts val="1000"/>
              </a:spcBef>
              <a:spcAft>
                <a:spcPts val="1000"/>
              </a:spcAft>
              <a:buNone/>
            </a:pPr>
            <a:r>
              <a:t/>
            </a:r>
            <a:endParaRPr sz="1400">
              <a:solidFill>
                <a:srgbClr val="222222"/>
              </a:solidFill>
              <a:highlight>
                <a:srgbClr val="FFFFFF"/>
              </a:highlight>
            </a:endParaRPr>
          </a:p>
        </p:txBody>
      </p:sp>
      <p:sp>
        <p:nvSpPr>
          <p:cNvPr id="449" name="Google Shape;449;g742be983ac_1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742be983ac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742be983ac_1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AU" sz="1400"/>
              <a:t>SDG 7 focuses on Ensuring access to affordable, reliable, sustainable and modern energy for all.</a:t>
            </a:r>
            <a:endParaRPr sz="1400"/>
          </a:p>
          <a:p>
            <a:pPr indent="-317500" lvl="0" marL="457200" rtl="0" algn="l">
              <a:lnSpc>
                <a:spcPct val="115000"/>
              </a:lnSpc>
              <a:spcBef>
                <a:spcPts val="1000"/>
              </a:spcBef>
              <a:spcAft>
                <a:spcPts val="0"/>
              </a:spcAft>
              <a:buClr>
                <a:schemeClr val="dk1"/>
              </a:buClr>
              <a:buSzPts val="1400"/>
              <a:buChar char="●"/>
            </a:pPr>
            <a:r>
              <a:rPr b="1" lang="en-AU" sz="1400"/>
              <a:t>Sustainable energy will play a crucial role in the next decade for achievement of 2030 Agenda</a:t>
            </a:r>
            <a:r>
              <a:rPr lang="en-AU" sz="1400"/>
              <a:t> and for closing the gap to climate change mitigation targets (ofwell below  2°C and aiming for 1.5°C) defined by the Paris Agreement.</a:t>
            </a:r>
            <a:endParaRPr sz="1400"/>
          </a:p>
          <a:p>
            <a:pPr indent="0" lvl="0" marL="0" rtl="0" algn="l">
              <a:lnSpc>
                <a:spcPct val="115000"/>
              </a:lnSpc>
              <a:spcBef>
                <a:spcPts val="1000"/>
              </a:spcBef>
              <a:spcAft>
                <a:spcPts val="1000"/>
              </a:spcAft>
              <a:buNone/>
            </a:pPr>
            <a:r>
              <a:t/>
            </a:r>
            <a:endParaRPr/>
          </a:p>
        </p:txBody>
      </p:sp>
      <p:sp>
        <p:nvSpPr>
          <p:cNvPr id="456" name="Google Shape;456;g742be983ac_1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7421ca96e5_0_1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7421ca96e5_0_11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en-AU" sz="1400"/>
              <a:t>SDG 7 can be considered an enabler to achieve the other SDGs</a:t>
            </a:r>
            <a:r>
              <a:rPr lang="en-AU" sz="1400"/>
              <a:t> on poverty eradication, gender equality, climate change, food security, health, education, sustainable cities and communities, clean water and sanitation, jobs, innovation, transport, and refugees and other situations of displacement </a:t>
            </a:r>
            <a:endParaRPr sz="1400"/>
          </a:p>
          <a:p>
            <a:pPr indent="-317500" lvl="0" marL="457200" rtl="0" algn="l">
              <a:lnSpc>
                <a:spcPct val="115000"/>
              </a:lnSpc>
              <a:spcBef>
                <a:spcPts val="1000"/>
              </a:spcBef>
              <a:spcAft>
                <a:spcPts val="0"/>
              </a:spcAft>
              <a:buSzPts val="1400"/>
              <a:buChar char="●"/>
            </a:pPr>
            <a:r>
              <a:rPr lang="en-AU" sz="1400"/>
              <a:t>The image here comes from a recent report from the European Commission that explores the interlinkages and policy coherence for the implementation of the SDGs, and I think what’s incredibly powerful about it is it shows how each of the SDG 7 indicators links to other SDGs. </a:t>
            </a:r>
            <a:endParaRPr sz="1400"/>
          </a:p>
          <a:p>
            <a:pPr indent="-317500" lvl="0" marL="457200" rtl="0" algn="l">
              <a:lnSpc>
                <a:spcPct val="115000"/>
              </a:lnSpc>
              <a:spcBef>
                <a:spcPts val="1000"/>
              </a:spcBef>
              <a:spcAft>
                <a:spcPts val="1000"/>
              </a:spcAft>
              <a:buClr>
                <a:schemeClr val="dk1"/>
              </a:buClr>
              <a:buSzPts val="1400"/>
              <a:buChar char="●"/>
            </a:pPr>
            <a:r>
              <a:rPr lang="en-AU" sz="1400"/>
              <a:t>In fact, achieving SDG 7 plays a critical enabling factor for the achievement of the other SDGs. In other words, if we don’t embrace the clean energy transition, we cannot achieve sustainable development.</a:t>
            </a:r>
            <a:endParaRPr sz="1400"/>
          </a:p>
        </p:txBody>
      </p:sp>
      <p:sp>
        <p:nvSpPr>
          <p:cNvPr id="463" name="Google Shape;463;g7421ca96e5_0_1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6b039783a6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6b039783a6_0_2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libri"/>
              <a:buChar char="●"/>
            </a:pPr>
            <a:r>
              <a:rPr lang="en-AU" sz="1400">
                <a:solidFill>
                  <a:srgbClr val="000000"/>
                </a:solidFill>
              </a:rPr>
              <a:t>Given it would take us about a week to explore all of these interlinkages, today I’ll focus on just 3 that I hope are particularly interesting and relevant for Indonesia. </a:t>
            </a:r>
            <a:endParaRPr sz="1400">
              <a:solidFill>
                <a:srgbClr val="000000"/>
              </a:solidFill>
            </a:endParaRPr>
          </a:p>
          <a:p>
            <a:pPr indent="-317500" lvl="0" marL="457200" rtl="0" algn="l">
              <a:lnSpc>
                <a:spcPct val="115000"/>
              </a:lnSpc>
              <a:spcBef>
                <a:spcPts val="1000"/>
              </a:spcBef>
              <a:spcAft>
                <a:spcPts val="0"/>
              </a:spcAft>
              <a:buSzPts val="1400"/>
              <a:buFont typeface="Calibri"/>
              <a:buChar char="●"/>
            </a:pPr>
            <a:r>
              <a:rPr lang="en-AU" sz="1400">
                <a:solidFill>
                  <a:srgbClr val="000000"/>
                </a:solidFill>
              </a:rPr>
              <a:t>I’ll focus today on the connection between SDG7 and SDG</a:t>
            </a:r>
            <a:r>
              <a:rPr lang="en-AU" sz="1400">
                <a:solidFill>
                  <a:srgbClr val="000000"/>
                </a:solidFill>
              </a:rPr>
              <a:t>s</a:t>
            </a:r>
            <a:r>
              <a:rPr lang="en-AU" sz="1400">
                <a:solidFill>
                  <a:srgbClr val="000000"/>
                </a:solidFill>
              </a:rPr>
              <a:t> 3 (</a:t>
            </a:r>
            <a:r>
              <a:rPr lang="en-AU" sz="1400">
                <a:solidFill>
                  <a:srgbClr val="000000"/>
                </a:solidFill>
              </a:rPr>
              <a:t>Health</a:t>
            </a:r>
            <a:r>
              <a:rPr lang="en-AU" sz="1400">
                <a:solidFill>
                  <a:srgbClr val="000000"/>
                </a:solidFill>
              </a:rPr>
              <a:t>), 8 (Economy &amp; jobs) and 13 (climate action).</a:t>
            </a:r>
            <a:endParaRPr sz="1400">
              <a:solidFill>
                <a:srgbClr val="000000"/>
              </a:solidFill>
            </a:endParaRPr>
          </a:p>
          <a:p>
            <a:pPr indent="-317500" lvl="0" marL="457200" rtl="0" algn="l">
              <a:lnSpc>
                <a:spcPct val="115000"/>
              </a:lnSpc>
              <a:spcBef>
                <a:spcPts val="1000"/>
              </a:spcBef>
              <a:spcAft>
                <a:spcPts val="0"/>
              </a:spcAft>
              <a:buClr>
                <a:schemeClr val="dk1"/>
              </a:buClr>
              <a:buSzPts val="1400"/>
              <a:buChar char="●"/>
            </a:pPr>
            <a:r>
              <a:rPr b="1" lang="en-AU" sz="1400"/>
              <a:t>SDG 7 is within reach. </a:t>
            </a:r>
            <a:r>
              <a:rPr lang="en-AU" sz="1400"/>
              <a:t>The transformation of the world’s energy systems is already under way and is being accelerated by advances in technologies, rapid cost declines and concerns for energy security. </a:t>
            </a:r>
            <a:endParaRPr sz="1400"/>
          </a:p>
          <a:p>
            <a:pPr indent="-317500" lvl="0" marL="457200" rtl="0" algn="l">
              <a:lnSpc>
                <a:spcPct val="115000"/>
              </a:lnSpc>
              <a:spcBef>
                <a:spcPts val="1000"/>
              </a:spcBef>
              <a:spcAft>
                <a:spcPts val="0"/>
              </a:spcAft>
              <a:buClr>
                <a:schemeClr val="dk1"/>
              </a:buClr>
              <a:buSzPts val="1400"/>
              <a:buChar char="●"/>
            </a:pPr>
            <a:r>
              <a:rPr lang="en-AU" sz="1400"/>
              <a:t>Capitalizing on this momentum to achieve SDG 7 and the benefits it brings to the achievement of other SDGs requires strengthened political will, increased levels of investment and action by all stakeholders to scale up the deployment of renewable energy technologies, increase energy efficiency and make clean energy more affordable than ever for the benefit of all </a:t>
            </a:r>
            <a:endParaRPr sz="1400"/>
          </a:p>
          <a:p>
            <a:pPr indent="-317500" lvl="0" marL="457200" rtl="0" algn="l">
              <a:lnSpc>
                <a:spcPct val="115000"/>
              </a:lnSpc>
              <a:spcBef>
                <a:spcPts val="1000"/>
              </a:spcBef>
              <a:spcAft>
                <a:spcPts val="0"/>
              </a:spcAft>
              <a:buClr>
                <a:schemeClr val="dk1"/>
              </a:buClr>
              <a:buSzPts val="1400"/>
              <a:buChar char="●"/>
            </a:pPr>
            <a:r>
              <a:rPr lang="en-AU" sz="1400"/>
              <a:t>However, with a  holistic approach to policy making, the global energy transition can transorm our world, fueling economic growth, creating employment opportunities, and enhancing welfare benefits.</a:t>
            </a:r>
            <a:endParaRPr sz="1400"/>
          </a:p>
          <a:p>
            <a:pPr indent="0" lvl="0" marL="0" rtl="0" algn="l">
              <a:lnSpc>
                <a:spcPct val="115000"/>
              </a:lnSpc>
              <a:spcBef>
                <a:spcPts val="1000"/>
              </a:spcBef>
              <a:spcAft>
                <a:spcPts val="0"/>
              </a:spcAft>
              <a:buNone/>
            </a:pPr>
            <a:r>
              <a:rPr lang="en-AU" sz="1400"/>
              <a:t>           </a:t>
            </a:r>
            <a:r>
              <a:rPr lang="en-AU" sz="1400" u="sng">
                <a:solidFill>
                  <a:schemeClr val="dk2"/>
                </a:solidFill>
                <a:hlinkClick r:id="rId2"/>
              </a:rPr>
              <a:t>https://sustainabledevelopment.un.org/content/documents/18041SDG7_Policy_Brief.pdf</a:t>
            </a:r>
            <a:endParaRPr sz="1400"/>
          </a:p>
          <a:p>
            <a:pPr indent="0" lvl="0" marL="457200" rtl="0" algn="l">
              <a:lnSpc>
                <a:spcPct val="115000"/>
              </a:lnSpc>
              <a:spcBef>
                <a:spcPts val="1000"/>
              </a:spcBef>
              <a:spcAft>
                <a:spcPts val="0"/>
              </a:spcAft>
              <a:buNone/>
            </a:pPr>
            <a:r>
              <a:t/>
            </a:r>
            <a:endParaRPr sz="1400">
              <a:solidFill>
                <a:srgbClr val="000000"/>
              </a:solidFill>
            </a:endParaRPr>
          </a:p>
          <a:p>
            <a:pPr indent="0" lvl="0" marL="457200" rtl="0" algn="l">
              <a:lnSpc>
                <a:spcPct val="115000"/>
              </a:lnSpc>
              <a:spcBef>
                <a:spcPts val="1000"/>
              </a:spcBef>
              <a:spcAft>
                <a:spcPts val="1000"/>
              </a:spcAft>
              <a:buNone/>
            </a:pPr>
            <a:r>
              <a:t/>
            </a:r>
            <a:endParaRPr sz="1400">
              <a:solidFill>
                <a:srgbClr val="000000"/>
              </a:solidFill>
            </a:endParaRPr>
          </a:p>
        </p:txBody>
      </p:sp>
      <p:sp>
        <p:nvSpPr>
          <p:cNvPr id="472" name="Google Shape;472;g6b039783a6_0_2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742be983ac_1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742be983ac_1_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libri"/>
              <a:buChar char="●"/>
            </a:pPr>
            <a:r>
              <a:rPr lang="en-AU" sz="1400">
                <a:solidFill>
                  <a:srgbClr val="212529"/>
                </a:solidFill>
                <a:highlight>
                  <a:schemeClr val="lt1"/>
                </a:highlight>
              </a:rPr>
              <a:t>I’m going to start briefly with SDG 3 - Good Health and Wellbeing.</a:t>
            </a:r>
            <a:endParaRPr sz="1400">
              <a:solidFill>
                <a:srgbClr val="212529"/>
              </a:solidFill>
              <a:highlight>
                <a:schemeClr val="lt1"/>
              </a:highlight>
            </a:endParaRPr>
          </a:p>
          <a:p>
            <a:pPr indent="-317500" lvl="0" marL="457200" rtl="0" algn="l">
              <a:lnSpc>
                <a:spcPct val="115000"/>
              </a:lnSpc>
              <a:spcBef>
                <a:spcPts val="1000"/>
              </a:spcBef>
              <a:spcAft>
                <a:spcPts val="0"/>
              </a:spcAft>
              <a:buSzPts val="1400"/>
              <a:buFont typeface="Calibri"/>
              <a:buChar char="●"/>
            </a:pPr>
            <a:r>
              <a:rPr lang="en-AU" sz="1400">
                <a:solidFill>
                  <a:srgbClr val="212529"/>
                </a:solidFill>
                <a:highlight>
                  <a:schemeClr val="lt1"/>
                </a:highlight>
              </a:rPr>
              <a:t>I couldn’t be here in Jakarta talking about the link between clean energy and the SDGs without touching on the obvious - human health. </a:t>
            </a:r>
            <a:endParaRPr sz="1400">
              <a:solidFill>
                <a:srgbClr val="212529"/>
              </a:solidFill>
              <a:highlight>
                <a:schemeClr val="lt1"/>
              </a:highlight>
            </a:endParaRPr>
          </a:p>
          <a:p>
            <a:pPr indent="-317500" lvl="0" marL="457200" rtl="0" algn="l">
              <a:lnSpc>
                <a:spcPct val="115000"/>
              </a:lnSpc>
              <a:spcBef>
                <a:spcPts val="1000"/>
              </a:spcBef>
              <a:spcAft>
                <a:spcPts val="0"/>
              </a:spcAft>
              <a:buSzPts val="1400"/>
              <a:buFont typeface="Calibri"/>
              <a:buChar char="●"/>
            </a:pPr>
            <a:r>
              <a:rPr lang="en-AU" sz="1400">
                <a:solidFill>
                  <a:srgbClr val="212529"/>
                </a:solidFill>
                <a:highlight>
                  <a:schemeClr val="lt1"/>
                </a:highlight>
              </a:rPr>
              <a:t>All fossil fuels emit carbon dioxide and other harmful air pollutants when burned. These emissions lead to a wide variety of public health and environmental costs that are borne at the local, regional, national, and global levels. </a:t>
            </a:r>
            <a:endParaRPr sz="1400">
              <a:solidFill>
                <a:srgbClr val="212529"/>
              </a:solidFill>
              <a:highlight>
                <a:schemeClr val="lt1"/>
              </a:highlight>
            </a:endParaRPr>
          </a:p>
          <a:p>
            <a:pPr indent="-317500" lvl="0" marL="457200" rtl="0" algn="l">
              <a:lnSpc>
                <a:spcPct val="115000"/>
              </a:lnSpc>
              <a:spcBef>
                <a:spcPts val="1000"/>
              </a:spcBef>
              <a:spcAft>
                <a:spcPts val="0"/>
              </a:spcAft>
              <a:buSzPts val="1400"/>
              <a:buFont typeface="Calibri"/>
              <a:buChar char="●"/>
            </a:pPr>
            <a:r>
              <a:rPr lang="en-AU" sz="1400">
                <a:solidFill>
                  <a:srgbClr val="212529"/>
                </a:solidFill>
                <a:highlight>
                  <a:schemeClr val="lt1"/>
                </a:highlight>
              </a:rPr>
              <a:t>The connection between burning fossil fuels and direct impacts on human health is well understood. </a:t>
            </a:r>
            <a:endParaRPr sz="1400">
              <a:solidFill>
                <a:srgbClr val="212529"/>
              </a:solidFill>
              <a:highlight>
                <a:schemeClr val="lt1"/>
              </a:highlight>
            </a:endParaRPr>
          </a:p>
          <a:p>
            <a:pPr indent="-317500" lvl="0" marL="457200" rtl="0" algn="l">
              <a:lnSpc>
                <a:spcPct val="115000"/>
              </a:lnSpc>
              <a:spcBef>
                <a:spcPts val="1000"/>
              </a:spcBef>
              <a:spcAft>
                <a:spcPts val="0"/>
              </a:spcAft>
              <a:buSzPts val="1400"/>
              <a:buFont typeface="Calibri"/>
              <a:buChar char="●"/>
            </a:pPr>
            <a:r>
              <a:rPr lang="en-AU" sz="1400"/>
              <a:t>And here we are in Jakarta, s</a:t>
            </a:r>
            <a:r>
              <a:rPr lang="en-AU" sz="1400"/>
              <a:t>econd only to New Delhi with the highest total suspended particulate (TSP) caused in large part by emissions from vehicle operation - but I don’t need to tell you this, you’re breathing this air every day!.  </a:t>
            </a:r>
            <a:endParaRPr sz="1400"/>
          </a:p>
          <a:p>
            <a:pPr indent="-317500" lvl="0" marL="457200" rtl="0" algn="l">
              <a:lnSpc>
                <a:spcPct val="115000"/>
              </a:lnSpc>
              <a:spcBef>
                <a:spcPts val="1000"/>
              </a:spcBef>
              <a:spcAft>
                <a:spcPts val="0"/>
              </a:spcAft>
              <a:buSzPts val="1400"/>
              <a:buFont typeface="Calibri"/>
              <a:buChar char="●"/>
            </a:pPr>
            <a:r>
              <a:rPr lang="en-AU" sz="1400"/>
              <a:t>Air pollution negatively impacts society by creating a myriad of severe health problems, with an estimated 60% of Jakarta residents suffering some form of air pollution-related illness and diseases.  </a:t>
            </a:r>
            <a:endParaRPr sz="1400"/>
          </a:p>
          <a:p>
            <a:pPr indent="-317500" lvl="0" marL="457200" rtl="0" algn="l">
              <a:lnSpc>
                <a:spcPct val="115000"/>
              </a:lnSpc>
              <a:spcBef>
                <a:spcPts val="1000"/>
              </a:spcBef>
              <a:spcAft>
                <a:spcPts val="0"/>
              </a:spcAft>
              <a:buSzPts val="1400"/>
              <a:buFont typeface="Calibri"/>
              <a:buChar char="●"/>
            </a:pPr>
            <a:r>
              <a:rPr lang="en-AU" sz="1400"/>
              <a:t>And the economic costs of these health outcomes are significant. </a:t>
            </a:r>
            <a:endParaRPr sz="1400"/>
          </a:p>
          <a:p>
            <a:pPr indent="-317500" lvl="0" marL="457200" rtl="0" algn="l">
              <a:lnSpc>
                <a:spcPct val="115000"/>
              </a:lnSpc>
              <a:spcBef>
                <a:spcPts val="1000"/>
              </a:spcBef>
              <a:spcAft>
                <a:spcPts val="0"/>
              </a:spcAft>
              <a:buSzPts val="1400"/>
              <a:buFont typeface="Calibri"/>
              <a:buChar char="●"/>
            </a:pPr>
            <a:r>
              <a:rPr lang="en-AU" sz="1400"/>
              <a:t>A 2012 Indonesian Ministry of Environment cost-benefit analysis (CBA) study reported the cost of air pollution illnesses in Jakarta alone was US $535 million </a:t>
            </a:r>
            <a:r>
              <a:rPr lang="en-AU" sz="1400"/>
              <a:t>in 2010</a:t>
            </a:r>
            <a:r>
              <a:rPr lang="en-AU" sz="1400"/>
              <a:t>.  </a:t>
            </a:r>
            <a:endParaRPr sz="1400"/>
          </a:p>
          <a:p>
            <a:pPr indent="-317500" lvl="0" marL="457200" rtl="0" algn="l">
              <a:lnSpc>
                <a:spcPct val="115000"/>
              </a:lnSpc>
              <a:spcBef>
                <a:spcPts val="1000"/>
              </a:spcBef>
              <a:spcAft>
                <a:spcPts val="0"/>
              </a:spcAft>
              <a:buSzPts val="1400"/>
              <a:buChar char="●"/>
            </a:pPr>
            <a:r>
              <a:rPr lang="en-AU" sz="1400"/>
              <a:t>In addition to direct health costs, the </a:t>
            </a:r>
            <a:r>
              <a:rPr lang="en-AU" sz="1400"/>
              <a:t>detrimental</a:t>
            </a:r>
            <a:r>
              <a:rPr lang="en-AU" sz="1400"/>
              <a:t> health outcomes caused by air pollution also have broader economic implications in reduced economic productivity from sick days and premature deaths. </a:t>
            </a:r>
            <a:endParaRPr sz="1400"/>
          </a:p>
          <a:p>
            <a:pPr indent="-317500" lvl="0" marL="457200" rtl="0" algn="l">
              <a:lnSpc>
                <a:spcPct val="115000"/>
              </a:lnSpc>
              <a:spcBef>
                <a:spcPts val="1000"/>
              </a:spcBef>
              <a:spcAft>
                <a:spcPts val="1000"/>
              </a:spcAft>
              <a:buSzPts val="1400"/>
              <a:buFont typeface="Calibri"/>
              <a:buChar char="●"/>
            </a:pPr>
            <a:r>
              <a:t/>
            </a:r>
            <a:endParaRPr sz="1400"/>
          </a:p>
        </p:txBody>
      </p:sp>
      <p:sp>
        <p:nvSpPr>
          <p:cNvPr id="482" name="Google Shape;482;g742be983ac_1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742be983ac_1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742be983ac_1_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Clr>
                <a:schemeClr val="dk1"/>
              </a:buClr>
              <a:buSzPts val="1400"/>
              <a:buFont typeface="Calibri"/>
              <a:buChar char="●"/>
            </a:pPr>
            <a:r>
              <a:rPr lang="en-AU" sz="1400"/>
              <a:t>Conversely </a:t>
            </a:r>
            <a:r>
              <a:rPr lang="en-AU" sz="1400">
                <a:solidFill>
                  <a:srgbClr val="000000"/>
                </a:solidFill>
              </a:rPr>
              <a:t>A shift to clean energy can boost GDP.</a:t>
            </a:r>
            <a:endParaRPr sz="1400">
              <a:solidFill>
                <a:srgbClr val="000000"/>
              </a:solidFill>
            </a:endParaRPr>
          </a:p>
          <a:p>
            <a:pPr indent="-317500" lvl="0" marL="457200" rtl="0" algn="l">
              <a:lnSpc>
                <a:spcPct val="115000"/>
              </a:lnSpc>
              <a:spcBef>
                <a:spcPts val="1000"/>
              </a:spcBef>
              <a:spcAft>
                <a:spcPts val="0"/>
              </a:spcAft>
              <a:buClr>
                <a:schemeClr val="dk1"/>
              </a:buClr>
              <a:buSzPts val="1400"/>
              <a:buFont typeface="Calibri"/>
              <a:buChar char="●"/>
            </a:pPr>
            <a:r>
              <a:rPr lang="en-AU" sz="1400">
                <a:solidFill>
                  <a:srgbClr val="000000"/>
                </a:solidFill>
              </a:rPr>
              <a:t>A recent study by t</a:t>
            </a:r>
            <a:r>
              <a:rPr lang="en-AU" sz="1400"/>
              <a:t>he Global Commission on the Economy and Climate found that the world will invest $90 trillion in new infrastructure between now and 2030.</a:t>
            </a:r>
            <a:endParaRPr sz="1400"/>
          </a:p>
          <a:p>
            <a:pPr indent="-317500" lvl="0" marL="457200" rtl="0" algn="l">
              <a:lnSpc>
                <a:spcPct val="115000"/>
              </a:lnSpc>
              <a:spcBef>
                <a:spcPts val="1000"/>
              </a:spcBef>
              <a:spcAft>
                <a:spcPts val="0"/>
              </a:spcAft>
              <a:buClr>
                <a:srgbClr val="333333"/>
              </a:buClr>
              <a:buSzPts val="1400"/>
              <a:buFont typeface="Calibri"/>
              <a:buChar char="●"/>
            </a:pPr>
            <a:r>
              <a:rPr lang="en-AU" sz="1400">
                <a:solidFill>
                  <a:srgbClr val="333333"/>
                </a:solidFill>
              </a:rPr>
              <a:t>By choosing low carbon infrastructure over carbon intensive infrastructure, that same </a:t>
            </a:r>
            <a:r>
              <a:rPr lang="en-AU" sz="1400">
                <a:solidFill>
                  <a:srgbClr val="333333"/>
                </a:solidFill>
              </a:rPr>
              <a:t>$90 trillion could deliver an additional US$26 trillion in economic value to the global economy, while also creating </a:t>
            </a:r>
            <a:r>
              <a:rPr lang="en-AU" sz="1400"/>
              <a:t>more than 65 million new low carbon jobs. </a:t>
            </a:r>
            <a:endParaRPr sz="1400"/>
          </a:p>
          <a:p>
            <a:pPr indent="0" lvl="0" marL="457200" rtl="0" algn="l">
              <a:lnSpc>
                <a:spcPct val="115000"/>
              </a:lnSpc>
              <a:spcBef>
                <a:spcPts val="1000"/>
              </a:spcBef>
              <a:spcAft>
                <a:spcPts val="0"/>
              </a:spcAft>
              <a:buNone/>
            </a:pPr>
            <a:r>
              <a:t/>
            </a:r>
            <a:endParaRPr sz="1400"/>
          </a:p>
          <a:p>
            <a:pPr indent="0" lvl="0" marL="0" rtl="0" algn="l">
              <a:lnSpc>
                <a:spcPct val="115000"/>
              </a:lnSpc>
              <a:spcBef>
                <a:spcPts val="1000"/>
              </a:spcBef>
              <a:spcAft>
                <a:spcPts val="1000"/>
              </a:spcAft>
              <a:buNone/>
            </a:pPr>
            <a:r>
              <a:t/>
            </a:r>
            <a:endParaRPr/>
          </a:p>
        </p:txBody>
      </p:sp>
      <p:sp>
        <p:nvSpPr>
          <p:cNvPr id="490" name="Google Shape;490;g742be983ac_1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g7421ca96e5_0_7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7421ca96e5_0_7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alibri"/>
              <a:buChar char="●"/>
            </a:pPr>
            <a:r>
              <a:rPr lang="en-AU" sz="1400"/>
              <a:t>For governments looking to create jobs, RE is a clear winner over traditional energy sources. </a:t>
            </a:r>
            <a:endParaRPr sz="1400"/>
          </a:p>
          <a:p>
            <a:pPr indent="-317500" lvl="0" marL="457200" rtl="0" algn="l">
              <a:lnSpc>
                <a:spcPct val="115000"/>
              </a:lnSpc>
              <a:spcBef>
                <a:spcPts val="1000"/>
              </a:spcBef>
              <a:spcAft>
                <a:spcPts val="0"/>
              </a:spcAft>
              <a:buClr>
                <a:schemeClr val="dk1"/>
              </a:buClr>
              <a:buSzPts val="1400"/>
              <a:buChar char="●"/>
            </a:pPr>
            <a:r>
              <a:rPr lang="en-AU" sz="1400"/>
              <a:t>This graph compares the labour intensity in job years created per GWh of energy produced. The higher the bar, the more jobs created. </a:t>
            </a:r>
            <a:endParaRPr sz="1400"/>
          </a:p>
          <a:p>
            <a:pPr indent="-317500" lvl="0" marL="457200" rtl="0" algn="l">
              <a:lnSpc>
                <a:spcPct val="115000"/>
              </a:lnSpc>
              <a:spcBef>
                <a:spcPts val="1000"/>
              </a:spcBef>
              <a:spcAft>
                <a:spcPts val="0"/>
              </a:spcAft>
              <a:buClr>
                <a:schemeClr val="dk1"/>
              </a:buClr>
              <a:buSzPts val="1400"/>
              <a:buFont typeface="Calibri"/>
              <a:buChar char="●"/>
            </a:pPr>
            <a:r>
              <a:rPr lang="en-AU" sz="1400"/>
              <a:t>Renewable energy is typically more labour-intensive than traditional fossil fuels, with renewables and energy efficiency far outstripping fossil fuels in their labour intensity. </a:t>
            </a:r>
            <a:endParaRPr sz="1400"/>
          </a:p>
          <a:p>
            <a:pPr indent="-317500" lvl="0" marL="457200" rtl="0" algn="l">
              <a:lnSpc>
                <a:spcPct val="115000"/>
              </a:lnSpc>
              <a:spcBef>
                <a:spcPts val="1000"/>
              </a:spcBef>
              <a:spcAft>
                <a:spcPts val="0"/>
              </a:spcAft>
              <a:buClr>
                <a:schemeClr val="dk1"/>
              </a:buClr>
              <a:buSzPts val="1400"/>
              <a:buFont typeface="Calibri"/>
              <a:buChar char="●"/>
            </a:pPr>
            <a:r>
              <a:rPr lang="en-AU" sz="1400"/>
              <a:t>In other words, prioritising RE technology manufacturing and deployment, coupled with energy efficiency, creates lots more jobs than business-as-usual.</a:t>
            </a:r>
            <a:endParaRPr sz="1400"/>
          </a:p>
          <a:p>
            <a:pPr indent="-317500" lvl="0" marL="457200" rtl="0" algn="l">
              <a:lnSpc>
                <a:spcPct val="115000"/>
              </a:lnSpc>
              <a:spcBef>
                <a:spcPts val="1000"/>
              </a:spcBef>
              <a:spcAft>
                <a:spcPts val="1000"/>
              </a:spcAft>
              <a:buClr>
                <a:srgbClr val="222222"/>
              </a:buClr>
              <a:buSzPts val="1400"/>
              <a:buFont typeface="Calibri"/>
              <a:buChar char="●"/>
            </a:pPr>
            <a:r>
              <a:rPr lang="en-AU" sz="1400">
                <a:solidFill>
                  <a:srgbClr val="222222"/>
                </a:solidFill>
              </a:rPr>
              <a:t>R</a:t>
            </a:r>
            <a:r>
              <a:rPr lang="en-AU" sz="1400">
                <a:solidFill>
                  <a:srgbClr val="222222"/>
                </a:solidFill>
              </a:rPr>
              <a:t>enewable energy employed 11 million people globally in 2018, and about 60% of those jobs are based in Asia Pacific.</a:t>
            </a:r>
            <a:endParaRPr sz="1400"/>
          </a:p>
        </p:txBody>
      </p:sp>
      <p:sp>
        <p:nvSpPr>
          <p:cNvPr id="497" name="Google Shape;497;g7421ca96e5_0_7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5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9.jpg"/><Relationship Id="rId3"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jpg"/><Relationship Id="rId3" Type="http://schemas.openxmlformats.org/officeDocument/2006/relationships/image" Target="../media/image2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1.jpg"/><Relationship Id="rId3"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2.jpg"/><Relationship Id="rId3" Type="http://schemas.openxmlformats.org/officeDocument/2006/relationships/image" Target="../media/image25.png"/><Relationship Id="rId4" Type="http://schemas.openxmlformats.org/officeDocument/2006/relationships/image" Target="../media/image53.png"/><Relationship Id="rId5" Type="http://schemas.openxmlformats.org/officeDocument/2006/relationships/image" Target="../media/image5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solidFill>
          <a:srgbClr val="F25433"/>
        </a:solidFill>
      </p:bgPr>
    </p:bg>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2848210" y="2462984"/>
            <a:ext cx="6261000" cy="1578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ll quote - Bknd colour">
  <p:cSld name="Pull quote - Bknd colour">
    <p:bg>
      <p:bgPr>
        <a:solidFill>
          <a:srgbClr val="7F7F7F"/>
        </a:solidFill>
      </p:bgPr>
    </p:bg>
    <p:spTree>
      <p:nvGrpSpPr>
        <p:cNvPr id="86" name="Shape 86"/>
        <p:cNvGrpSpPr/>
        <p:nvPr/>
      </p:nvGrpSpPr>
      <p:grpSpPr>
        <a:xfrm>
          <a:off x="0" y="0"/>
          <a:ext cx="0" cy="0"/>
          <a:chOff x="0" y="0"/>
          <a:chExt cx="0" cy="0"/>
        </a:xfrm>
      </p:grpSpPr>
      <p:cxnSp>
        <p:nvCxnSpPr>
          <p:cNvPr id="87" name="Google Shape;87;p11"/>
          <p:cNvCxnSpPr/>
          <p:nvPr/>
        </p:nvCxnSpPr>
        <p:spPr>
          <a:xfrm>
            <a:off x="776377" y="6158864"/>
            <a:ext cx="10663154" cy="1588"/>
          </a:xfrm>
          <a:prstGeom prst="straightConnector1">
            <a:avLst/>
          </a:prstGeom>
          <a:noFill/>
          <a:ln cap="rnd" cmpd="sng" w="12700">
            <a:solidFill>
              <a:schemeClr val="lt1"/>
            </a:solidFill>
            <a:prstDash val="solid"/>
            <a:round/>
            <a:headEnd len="sm" w="sm" type="none"/>
            <a:tailEnd len="sm" w="sm" type="none"/>
          </a:ln>
        </p:spPr>
      </p:cxnSp>
      <p:pic>
        <p:nvPicPr>
          <p:cNvPr id="88" name="Google Shape;88;p11"/>
          <p:cNvPicPr preferRelativeResize="0"/>
          <p:nvPr/>
        </p:nvPicPr>
        <p:blipFill rotWithShape="1">
          <a:blip r:embed="rId2">
            <a:alphaModFix/>
          </a:blip>
          <a:srcRect b="0" l="0" r="0" t="0"/>
          <a:stretch/>
        </p:blipFill>
        <p:spPr>
          <a:xfrm>
            <a:off x="776377" y="6268940"/>
            <a:ext cx="1393534" cy="351310"/>
          </a:xfrm>
          <a:prstGeom prst="rect">
            <a:avLst/>
          </a:prstGeom>
          <a:noFill/>
          <a:ln>
            <a:noFill/>
          </a:ln>
        </p:spPr>
      </p:pic>
      <p:sp>
        <p:nvSpPr>
          <p:cNvPr id="89" name="Google Shape;89;p11"/>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chemeClr val="lt1"/>
                </a:solidFill>
                <a:latin typeface="Calibri"/>
                <a:ea typeface="Calibri"/>
                <a:cs typeface="Calibri"/>
                <a:sym typeface="Calibri"/>
              </a:rPr>
              <a:t>CLIMATEWORKSAUSTRALIA.ORG   |   </a:t>
            </a:r>
            <a:fld id="{00000000-1234-1234-1234-123412341234}" type="slidenum">
              <a:rPr lang="en-AU" sz="900">
                <a:solidFill>
                  <a:schemeClr val="lt1"/>
                </a:solidFill>
                <a:latin typeface="Calibri"/>
                <a:ea typeface="Calibri"/>
                <a:cs typeface="Calibri"/>
                <a:sym typeface="Calibri"/>
              </a:rPr>
              <a:t>‹#›</a:t>
            </a:fld>
            <a:endParaRPr sz="900">
              <a:solidFill>
                <a:schemeClr val="lt1"/>
              </a:solidFill>
              <a:latin typeface="Calibri"/>
              <a:ea typeface="Calibri"/>
              <a:cs typeface="Calibri"/>
              <a:sym typeface="Calibri"/>
            </a:endParaRPr>
          </a:p>
        </p:txBody>
      </p:sp>
      <p:sp>
        <p:nvSpPr>
          <p:cNvPr id="90" name="Google Shape;90;p11"/>
          <p:cNvSpPr txBox="1"/>
          <p:nvPr>
            <p:ph idx="1" type="body"/>
          </p:nvPr>
        </p:nvSpPr>
        <p:spPr>
          <a:xfrm>
            <a:off x="776377" y="507662"/>
            <a:ext cx="8222657" cy="547772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5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ll quote - Bknd B&amp;W image">
  <p:cSld name="Pull quote - Bknd B&amp;W image">
    <p:bg>
      <p:bgPr>
        <a:blipFill rotWithShape="1">
          <a:blip r:embed="rId2">
            <a:alphaModFix/>
          </a:blip>
          <a:stretch>
            <a:fillRect b="0" l="0" r="0" t="0"/>
          </a:stretch>
        </a:blipFill>
      </p:bgPr>
    </p:bg>
    <p:spTree>
      <p:nvGrpSpPr>
        <p:cNvPr id="91" name="Shape 91"/>
        <p:cNvGrpSpPr/>
        <p:nvPr/>
      </p:nvGrpSpPr>
      <p:grpSpPr>
        <a:xfrm>
          <a:off x="0" y="0"/>
          <a:ext cx="0" cy="0"/>
          <a:chOff x="0" y="0"/>
          <a:chExt cx="0" cy="0"/>
        </a:xfrm>
      </p:grpSpPr>
      <p:cxnSp>
        <p:nvCxnSpPr>
          <p:cNvPr id="92" name="Google Shape;92;p12"/>
          <p:cNvCxnSpPr/>
          <p:nvPr/>
        </p:nvCxnSpPr>
        <p:spPr>
          <a:xfrm>
            <a:off x="776377" y="6158864"/>
            <a:ext cx="10663154" cy="1588"/>
          </a:xfrm>
          <a:prstGeom prst="straightConnector1">
            <a:avLst/>
          </a:prstGeom>
          <a:noFill/>
          <a:ln cap="rnd" cmpd="sng" w="12700">
            <a:solidFill>
              <a:schemeClr val="lt1"/>
            </a:solidFill>
            <a:prstDash val="solid"/>
            <a:round/>
            <a:headEnd len="sm" w="sm" type="none"/>
            <a:tailEnd len="sm" w="sm" type="none"/>
          </a:ln>
        </p:spPr>
      </p:cxnSp>
      <p:pic>
        <p:nvPicPr>
          <p:cNvPr id="93" name="Google Shape;93;p12"/>
          <p:cNvPicPr preferRelativeResize="0"/>
          <p:nvPr/>
        </p:nvPicPr>
        <p:blipFill rotWithShape="1">
          <a:blip r:embed="rId3">
            <a:alphaModFix/>
          </a:blip>
          <a:srcRect b="0" l="0" r="0" t="0"/>
          <a:stretch/>
        </p:blipFill>
        <p:spPr>
          <a:xfrm>
            <a:off x="776377" y="6268940"/>
            <a:ext cx="1393534" cy="351310"/>
          </a:xfrm>
          <a:prstGeom prst="rect">
            <a:avLst/>
          </a:prstGeom>
          <a:noFill/>
          <a:ln>
            <a:noFill/>
          </a:ln>
        </p:spPr>
      </p:pic>
      <p:sp>
        <p:nvSpPr>
          <p:cNvPr id="94" name="Google Shape;94;p12"/>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chemeClr val="lt1"/>
                </a:solidFill>
                <a:latin typeface="Calibri"/>
                <a:ea typeface="Calibri"/>
                <a:cs typeface="Calibri"/>
                <a:sym typeface="Calibri"/>
              </a:rPr>
              <a:t>CLIMATEWORKSAUSTRALIA.ORG   |   </a:t>
            </a:r>
            <a:fld id="{00000000-1234-1234-1234-123412341234}" type="slidenum">
              <a:rPr lang="en-AU" sz="900">
                <a:solidFill>
                  <a:schemeClr val="lt1"/>
                </a:solidFill>
                <a:latin typeface="Calibri"/>
                <a:ea typeface="Calibri"/>
                <a:cs typeface="Calibri"/>
                <a:sym typeface="Calibri"/>
              </a:rPr>
              <a:t>‹#›</a:t>
            </a:fld>
            <a:endParaRPr sz="900">
              <a:solidFill>
                <a:schemeClr val="lt1"/>
              </a:solidFill>
              <a:latin typeface="Calibri"/>
              <a:ea typeface="Calibri"/>
              <a:cs typeface="Calibri"/>
              <a:sym typeface="Calibri"/>
            </a:endParaRPr>
          </a:p>
        </p:txBody>
      </p:sp>
      <p:sp>
        <p:nvSpPr>
          <p:cNvPr id="95" name="Google Shape;95;p12"/>
          <p:cNvSpPr txBox="1"/>
          <p:nvPr>
            <p:ph idx="1" type="body"/>
          </p:nvPr>
        </p:nvSpPr>
        <p:spPr>
          <a:xfrm>
            <a:off x="776377" y="507662"/>
            <a:ext cx="8222657" cy="47445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5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2"/>
          <p:cNvSpPr txBox="1"/>
          <p:nvPr>
            <p:ph idx="2" type="body"/>
          </p:nvPr>
        </p:nvSpPr>
        <p:spPr>
          <a:xfrm>
            <a:off x="776289" y="5486400"/>
            <a:ext cx="2401810" cy="498475"/>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400"/>
              <a:buFont typeface="Arial"/>
              <a:buNone/>
              <a:defRPr b="0" i="0" sz="9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9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ll quote - Bknd Red image">
  <p:cSld name="Pull quote - Bknd Red image">
    <p:bg>
      <p:bgPr>
        <a:blipFill rotWithShape="1">
          <a:blip r:embed="rId2">
            <a:alphaModFix/>
          </a:blip>
          <a:stretch>
            <a:fillRect b="0" l="0" r="0" t="0"/>
          </a:stretch>
        </a:blipFill>
      </p:bgPr>
    </p:bg>
    <p:spTree>
      <p:nvGrpSpPr>
        <p:cNvPr id="97" name="Shape 97"/>
        <p:cNvGrpSpPr/>
        <p:nvPr/>
      </p:nvGrpSpPr>
      <p:grpSpPr>
        <a:xfrm>
          <a:off x="0" y="0"/>
          <a:ext cx="0" cy="0"/>
          <a:chOff x="0" y="0"/>
          <a:chExt cx="0" cy="0"/>
        </a:xfrm>
      </p:grpSpPr>
      <p:cxnSp>
        <p:nvCxnSpPr>
          <p:cNvPr id="98" name="Google Shape;98;p13"/>
          <p:cNvCxnSpPr/>
          <p:nvPr/>
        </p:nvCxnSpPr>
        <p:spPr>
          <a:xfrm>
            <a:off x="776377" y="6158864"/>
            <a:ext cx="10663154" cy="1588"/>
          </a:xfrm>
          <a:prstGeom prst="straightConnector1">
            <a:avLst/>
          </a:prstGeom>
          <a:noFill/>
          <a:ln cap="rnd" cmpd="sng" w="12700">
            <a:solidFill>
              <a:schemeClr val="lt1"/>
            </a:solidFill>
            <a:prstDash val="solid"/>
            <a:round/>
            <a:headEnd len="sm" w="sm" type="none"/>
            <a:tailEnd len="sm" w="sm" type="none"/>
          </a:ln>
        </p:spPr>
      </p:cxnSp>
      <p:pic>
        <p:nvPicPr>
          <p:cNvPr id="99" name="Google Shape;99;p13"/>
          <p:cNvPicPr preferRelativeResize="0"/>
          <p:nvPr/>
        </p:nvPicPr>
        <p:blipFill rotWithShape="1">
          <a:blip r:embed="rId3">
            <a:alphaModFix/>
          </a:blip>
          <a:srcRect b="0" l="0" r="0" t="0"/>
          <a:stretch/>
        </p:blipFill>
        <p:spPr>
          <a:xfrm>
            <a:off x="776377" y="6268940"/>
            <a:ext cx="1393534" cy="351310"/>
          </a:xfrm>
          <a:prstGeom prst="rect">
            <a:avLst/>
          </a:prstGeom>
          <a:noFill/>
          <a:ln>
            <a:noFill/>
          </a:ln>
        </p:spPr>
      </p:pic>
      <p:sp>
        <p:nvSpPr>
          <p:cNvPr id="100" name="Google Shape;100;p13"/>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chemeClr val="lt1"/>
                </a:solidFill>
                <a:latin typeface="Calibri"/>
                <a:ea typeface="Calibri"/>
                <a:cs typeface="Calibri"/>
                <a:sym typeface="Calibri"/>
              </a:rPr>
              <a:t>CLIMATEWORKSAUSTRALIA.ORG   |   </a:t>
            </a:r>
            <a:fld id="{00000000-1234-1234-1234-123412341234}" type="slidenum">
              <a:rPr lang="en-AU" sz="900">
                <a:solidFill>
                  <a:schemeClr val="lt1"/>
                </a:solidFill>
                <a:latin typeface="Calibri"/>
                <a:ea typeface="Calibri"/>
                <a:cs typeface="Calibri"/>
                <a:sym typeface="Calibri"/>
              </a:rPr>
              <a:t>‹#›</a:t>
            </a:fld>
            <a:endParaRPr sz="900">
              <a:solidFill>
                <a:schemeClr val="lt1"/>
              </a:solidFill>
              <a:latin typeface="Calibri"/>
              <a:ea typeface="Calibri"/>
              <a:cs typeface="Calibri"/>
              <a:sym typeface="Calibri"/>
            </a:endParaRPr>
          </a:p>
        </p:txBody>
      </p:sp>
      <p:sp>
        <p:nvSpPr>
          <p:cNvPr id="101" name="Google Shape;101;p13"/>
          <p:cNvSpPr txBox="1"/>
          <p:nvPr>
            <p:ph idx="1" type="body"/>
          </p:nvPr>
        </p:nvSpPr>
        <p:spPr>
          <a:xfrm>
            <a:off x="776377" y="507662"/>
            <a:ext cx="8222657" cy="47445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5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3"/>
          <p:cNvSpPr txBox="1"/>
          <p:nvPr>
            <p:ph idx="2" type="body"/>
          </p:nvPr>
        </p:nvSpPr>
        <p:spPr>
          <a:xfrm>
            <a:off x="776289" y="5486400"/>
            <a:ext cx="2401810" cy="498475"/>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400"/>
              <a:buFont typeface="Arial"/>
              <a:buNone/>
              <a:defRPr b="0" i="0" sz="9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9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Contact Us">
  <p:cSld name="Title and Content - Contact Us">
    <p:bg>
      <p:bgPr>
        <a:blipFill rotWithShape="1">
          <a:blip r:embed="rId2">
            <a:alphaModFix/>
          </a:blip>
          <a:stretch>
            <a:fillRect b="0" l="0" r="0" t="0"/>
          </a:stretch>
        </a:blipFill>
      </p:bgPr>
    </p:bg>
    <p:spTree>
      <p:nvGrpSpPr>
        <p:cNvPr id="103" name="Shape 103"/>
        <p:cNvGrpSpPr/>
        <p:nvPr/>
      </p:nvGrpSpPr>
      <p:grpSpPr>
        <a:xfrm>
          <a:off x="0" y="0"/>
          <a:ext cx="0" cy="0"/>
          <a:chOff x="0" y="0"/>
          <a:chExt cx="0" cy="0"/>
        </a:xfrm>
      </p:grpSpPr>
      <p:pic>
        <p:nvPicPr>
          <p:cNvPr id="104" name="Google Shape;104;p14"/>
          <p:cNvPicPr preferRelativeResize="0"/>
          <p:nvPr/>
        </p:nvPicPr>
        <p:blipFill rotWithShape="1">
          <a:blip r:embed="rId3">
            <a:alphaModFix/>
          </a:blip>
          <a:srcRect b="0" l="0" r="0" t="0"/>
          <a:stretch/>
        </p:blipFill>
        <p:spPr>
          <a:xfrm>
            <a:off x="776376" y="5383941"/>
            <a:ext cx="3662522" cy="923323"/>
          </a:xfrm>
          <a:prstGeom prst="rect">
            <a:avLst/>
          </a:prstGeom>
          <a:noFill/>
          <a:ln>
            <a:noFill/>
          </a:ln>
        </p:spPr>
      </p:pic>
      <p:sp>
        <p:nvSpPr>
          <p:cNvPr id="105" name="Google Shape;105;p14"/>
          <p:cNvSpPr txBox="1"/>
          <p:nvPr>
            <p:ph idx="1" type="body"/>
          </p:nvPr>
        </p:nvSpPr>
        <p:spPr>
          <a:xfrm>
            <a:off x="758795" y="1533214"/>
            <a:ext cx="5329771" cy="265964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4"/>
          <p:cNvSpPr txBox="1"/>
          <p:nvPr/>
        </p:nvSpPr>
        <p:spPr>
          <a:xfrm>
            <a:off x="776376" y="4150166"/>
            <a:ext cx="963214" cy="24622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600" u="sng">
                <a:solidFill>
                  <a:schemeClr val="lt1"/>
                </a:solidFill>
                <a:latin typeface="Calibri"/>
                <a:ea typeface="Calibri"/>
                <a:cs typeface="Calibri"/>
                <a:sym typeface="Calibri"/>
              </a:rPr>
              <a:t>Follow us:</a:t>
            </a:r>
            <a:endParaRPr/>
          </a:p>
        </p:txBody>
      </p:sp>
      <p:sp>
        <p:nvSpPr>
          <p:cNvPr id="107" name="Google Shape;107;p14"/>
          <p:cNvSpPr txBox="1"/>
          <p:nvPr/>
        </p:nvSpPr>
        <p:spPr>
          <a:xfrm>
            <a:off x="1181872" y="4696067"/>
            <a:ext cx="1266401" cy="18466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u="none">
                <a:solidFill>
                  <a:schemeClr val="lt1"/>
                </a:solidFill>
                <a:latin typeface="Calibri"/>
                <a:ea typeface="Calibri"/>
                <a:cs typeface="Calibri"/>
                <a:sym typeface="Calibri"/>
              </a:rPr>
              <a:t>@ClimateWorksAus</a:t>
            </a:r>
            <a:endParaRPr sz="1200" u="none">
              <a:solidFill>
                <a:schemeClr val="lt1"/>
              </a:solidFill>
              <a:latin typeface="Calibri"/>
              <a:ea typeface="Calibri"/>
              <a:cs typeface="Calibri"/>
              <a:sym typeface="Calibri"/>
            </a:endParaRPr>
          </a:p>
        </p:txBody>
      </p:sp>
      <p:sp>
        <p:nvSpPr>
          <p:cNvPr id="108" name="Google Shape;108;p14"/>
          <p:cNvSpPr txBox="1"/>
          <p:nvPr/>
        </p:nvSpPr>
        <p:spPr>
          <a:xfrm>
            <a:off x="3053535" y="4696067"/>
            <a:ext cx="1578635" cy="18466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a:solidFill>
                  <a:schemeClr val="lt1"/>
                </a:solidFill>
                <a:latin typeface="Calibri"/>
                <a:ea typeface="Calibri"/>
                <a:cs typeface="Calibri"/>
                <a:sym typeface="Calibri"/>
              </a:rPr>
              <a:t>ClimateWorks Australia</a:t>
            </a:r>
            <a:endParaRPr/>
          </a:p>
        </p:txBody>
      </p:sp>
      <p:pic>
        <p:nvPicPr>
          <p:cNvPr id="109" name="Google Shape;109;p14"/>
          <p:cNvPicPr preferRelativeResize="0"/>
          <p:nvPr/>
        </p:nvPicPr>
        <p:blipFill rotWithShape="1">
          <a:blip r:embed="rId4">
            <a:alphaModFix/>
          </a:blip>
          <a:srcRect b="0" l="0" r="0" t="0"/>
          <a:stretch/>
        </p:blipFill>
        <p:spPr>
          <a:xfrm>
            <a:off x="2655039" y="4583151"/>
            <a:ext cx="297582" cy="297582"/>
          </a:xfrm>
          <a:prstGeom prst="rect">
            <a:avLst/>
          </a:prstGeom>
          <a:noFill/>
          <a:ln>
            <a:noFill/>
          </a:ln>
        </p:spPr>
      </p:pic>
      <p:pic>
        <p:nvPicPr>
          <p:cNvPr id="110" name="Google Shape;110;p14"/>
          <p:cNvPicPr preferRelativeResize="0"/>
          <p:nvPr/>
        </p:nvPicPr>
        <p:blipFill rotWithShape="1">
          <a:blip r:embed="rId5">
            <a:alphaModFix/>
          </a:blip>
          <a:srcRect b="0" l="0" r="0" t="0"/>
          <a:stretch/>
        </p:blipFill>
        <p:spPr>
          <a:xfrm>
            <a:off x="783376" y="4583151"/>
            <a:ext cx="297582" cy="297582"/>
          </a:xfrm>
          <a:prstGeom prst="rect">
            <a:avLst/>
          </a:prstGeom>
          <a:noFill/>
          <a:ln>
            <a:noFill/>
          </a:ln>
        </p:spPr>
      </p:pic>
      <p:sp>
        <p:nvSpPr>
          <p:cNvPr id="111" name="Google Shape;111;p14"/>
          <p:cNvSpPr txBox="1"/>
          <p:nvPr>
            <p:ph idx="2" type="body"/>
          </p:nvPr>
        </p:nvSpPr>
        <p:spPr>
          <a:xfrm>
            <a:off x="6211888" y="1533214"/>
            <a:ext cx="5448300" cy="265937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4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 name="Google Shape;112;p14"/>
          <p:cNvCxnSpPr/>
          <p:nvPr/>
        </p:nvCxnSpPr>
        <p:spPr>
          <a:xfrm>
            <a:off x="776377" y="1346449"/>
            <a:ext cx="2881223" cy="0"/>
          </a:xfrm>
          <a:prstGeom prst="straightConnector1">
            <a:avLst/>
          </a:prstGeom>
          <a:noFill/>
          <a:ln cap="flat" cmpd="sng" w="19050">
            <a:solidFill>
              <a:schemeClr val="lt1"/>
            </a:solidFill>
            <a:prstDash val="solid"/>
            <a:miter lim="8000"/>
            <a:headEnd len="sm" w="sm" type="none"/>
            <a:tailEnd len="sm" w="sm" type="none"/>
          </a:ln>
        </p:spPr>
      </p:cxnSp>
      <p:sp>
        <p:nvSpPr>
          <p:cNvPr id="113" name="Google Shape;113;p14"/>
          <p:cNvSpPr txBox="1"/>
          <p:nvPr/>
        </p:nvSpPr>
        <p:spPr>
          <a:xfrm>
            <a:off x="1739590" y="6273483"/>
            <a:ext cx="9920598" cy="43088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AU" sz="1050">
                <a:solidFill>
                  <a:schemeClr val="lt1"/>
                </a:solidFill>
                <a:latin typeface="Calibri"/>
                <a:ea typeface="Calibri"/>
                <a:cs typeface="Calibri"/>
                <a:sym typeface="Calibri"/>
              </a:rPr>
              <a:t>Since ClimateWorks’ launch in 2009 through a partnership between The Myer Foundation and Monash University, philanthropic support has been key to achieving our mission of catalysing Australia’s transition to a prosperous, net zero emissions future. This support continues to allow us to remain truly independent, evidence-based and non-partisan.</a:t>
            </a:r>
            <a:endParaRPr sz="1050">
              <a:solidFill>
                <a:schemeClr val="lt1"/>
              </a:solidFill>
              <a:latin typeface="Calibri"/>
              <a:ea typeface="Calibri"/>
              <a:cs typeface="Calibri"/>
              <a:sym typeface="Calibri"/>
            </a:endParaRPr>
          </a:p>
        </p:txBody>
      </p:sp>
      <p:sp>
        <p:nvSpPr>
          <p:cNvPr id="114" name="Google Shape;114;p14"/>
          <p:cNvSpPr txBox="1"/>
          <p:nvPr>
            <p:ph type="title"/>
          </p:nvPr>
        </p:nvSpPr>
        <p:spPr>
          <a:xfrm>
            <a:off x="776378" y="507662"/>
            <a:ext cx="10883810"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chemeClr val="lt1"/>
              </a:buClr>
              <a:buSzPts val="14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 Contact Us">
  <p:cSld name="1_Title and Content - Contact Us">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5"/>
          <p:cNvSpPr txBox="1"/>
          <p:nvPr>
            <p:ph idx="1" type="body"/>
          </p:nvPr>
        </p:nvSpPr>
        <p:spPr>
          <a:xfrm>
            <a:off x="758795" y="1702549"/>
            <a:ext cx="5329800" cy="2659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000"/>
              <a:buNone/>
              <a:defRPr sz="20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8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p15"/>
          <p:cNvSpPr txBox="1"/>
          <p:nvPr>
            <p:ph idx="2" type="body"/>
          </p:nvPr>
        </p:nvSpPr>
        <p:spPr>
          <a:xfrm>
            <a:off x="6211888" y="1702549"/>
            <a:ext cx="5448300" cy="2659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000"/>
              <a:buNone/>
              <a:defRPr sz="2000">
                <a:solidFill>
                  <a:schemeClr val="lt1"/>
                </a:solidFill>
              </a:defRPr>
            </a:lvl1pPr>
            <a:lvl2pPr indent="-228600" lvl="1" marL="914400" rtl="0" algn="l">
              <a:lnSpc>
                <a:spcPct val="90000"/>
              </a:lnSpc>
              <a:spcBef>
                <a:spcPts val="500"/>
              </a:spcBef>
              <a:spcAft>
                <a:spcPts val="0"/>
              </a:spcAft>
              <a:buClr>
                <a:schemeClr val="lt1"/>
              </a:buClr>
              <a:buSzPts val="1800"/>
              <a:buNone/>
              <a:defRPr sz="1800">
                <a:solidFill>
                  <a:schemeClr val="lt1"/>
                </a:solidFill>
              </a:defRPr>
            </a:lvl2pPr>
            <a:lvl3pPr indent="-228600" lvl="2" marL="1371600" rtl="0" algn="l">
              <a:lnSpc>
                <a:spcPct val="90000"/>
              </a:lnSpc>
              <a:spcBef>
                <a:spcPts val="500"/>
              </a:spcBef>
              <a:spcAft>
                <a:spcPts val="0"/>
              </a:spcAft>
              <a:buClr>
                <a:schemeClr val="lt1"/>
              </a:buClr>
              <a:buSzPts val="1600"/>
              <a:buNone/>
              <a:defRPr sz="1600">
                <a:solidFill>
                  <a:schemeClr val="lt1"/>
                </a:solidFill>
              </a:defRPr>
            </a:lvl3pPr>
            <a:lvl4pPr indent="-228600" lvl="3" marL="1828800" rtl="0" algn="l">
              <a:lnSpc>
                <a:spcPct val="90000"/>
              </a:lnSpc>
              <a:spcBef>
                <a:spcPts val="500"/>
              </a:spcBef>
              <a:spcAft>
                <a:spcPts val="0"/>
              </a:spcAft>
              <a:buClr>
                <a:schemeClr val="lt1"/>
              </a:buClr>
              <a:buSzPts val="1400"/>
              <a:buNone/>
              <a:defRPr sz="1400">
                <a:solidFill>
                  <a:schemeClr val="lt1"/>
                </a:solidFill>
              </a:defRPr>
            </a:lvl4pPr>
            <a:lvl5pPr indent="-228600" lvl="4" marL="2286000" rtl="0" algn="l">
              <a:lnSpc>
                <a:spcPct val="90000"/>
              </a:lnSpc>
              <a:spcBef>
                <a:spcPts val="500"/>
              </a:spcBef>
              <a:spcAft>
                <a:spcPts val="0"/>
              </a:spcAft>
              <a:buClr>
                <a:schemeClr val="lt1"/>
              </a:buClr>
              <a:buSzPts val="1400"/>
              <a:buNone/>
              <a:defRPr sz="1400">
                <a:solidFill>
                  <a:schemeClr val="lt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8" name="Google Shape;118;p15"/>
          <p:cNvPicPr preferRelativeResize="0"/>
          <p:nvPr/>
        </p:nvPicPr>
        <p:blipFill rotWithShape="1">
          <a:blip r:embed="rId3">
            <a:alphaModFix/>
          </a:blip>
          <a:srcRect b="0" l="0" r="0" t="0"/>
          <a:stretch/>
        </p:blipFill>
        <p:spPr>
          <a:xfrm>
            <a:off x="783376" y="5255102"/>
            <a:ext cx="3134820" cy="790289"/>
          </a:xfrm>
          <a:prstGeom prst="rect">
            <a:avLst/>
          </a:prstGeom>
          <a:noFill/>
          <a:ln>
            <a:noFill/>
          </a:ln>
        </p:spPr>
      </p:pic>
      <p:pic>
        <p:nvPicPr>
          <p:cNvPr id="119" name="Google Shape;119;p15"/>
          <p:cNvPicPr preferRelativeResize="0"/>
          <p:nvPr/>
        </p:nvPicPr>
        <p:blipFill rotWithShape="1">
          <a:blip r:embed="rId4">
            <a:alphaModFix/>
          </a:blip>
          <a:srcRect b="0" l="0" r="0" t="0"/>
          <a:stretch/>
        </p:blipFill>
        <p:spPr>
          <a:xfrm>
            <a:off x="3956535" y="5351343"/>
            <a:ext cx="2368665" cy="744771"/>
          </a:xfrm>
          <a:prstGeom prst="rect">
            <a:avLst/>
          </a:prstGeom>
          <a:noFill/>
          <a:ln>
            <a:noFill/>
          </a:ln>
        </p:spPr>
      </p:pic>
      <p:pic>
        <p:nvPicPr>
          <p:cNvPr id="120" name="Google Shape;120;p15"/>
          <p:cNvPicPr preferRelativeResize="0"/>
          <p:nvPr/>
        </p:nvPicPr>
        <p:blipFill rotWithShape="1">
          <a:blip r:embed="rId5">
            <a:alphaModFix/>
          </a:blip>
          <a:srcRect b="0" l="0" r="0" t="0"/>
          <a:stretch/>
        </p:blipFill>
        <p:spPr>
          <a:xfrm>
            <a:off x="6538043" y="5231657"/>
            <a:ext cx="829736" cy="670646"/>
          </a:xfrm>
          <a:prstGeom prst="rect">
            <a:avLst/>
          </a:prstGeom>
          <a:noFill/>
          <a:ln>
            <a:noFill/>
          </a:ln>
        </p:spPr>
      </p:pic>
      <p:sp>
        <p:nvSpPr>
          <p:cNvPr id="121" name="Google Shape;121;p15"/>
          <p:cNvSpPr txBox="1"/>
          <p:nvPr/>
        </p:nvSpPr>
        <p:spPr>
          <a:xfrm>
            <a:off x="1538483" y="6094687"/>
            <a:ext cx="4550100" cy="69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00"/>
              <a:buFont typeface="Arial"/>
              <a:buNone/>
            </a:pPr>
            <a:r>
              <a:rPr b="1" baseline="30000" lang="en-AU" sz="1300">
                <a:solidFill>
                  <a:srgbClr val="FFFFFF"/>
                </a:solidFill>
                <a:latin typeface="Calibri"/>
                <a:ea typeface="Calibri"/>
                <a:cs typeface="Calibri"/>
                <a:sym typeface="Calibri"/>
              </a:rPr>
              <a:t>ClimateWorks Australia was co-founded by Monash University and The Myer Foundation and works within the Monash Sustainable Development Institute</a:t>
            </a:r>
            <a:endParaRPr/>
          </a:p>
        </p:txBody>
      </p:sp>
      <p:sp>
        <p:nvSpPr>
          <p:cNvPr id="122" name="Google Shape;122;p15"/>
          <p:cNvSpPr txBox="1"/>
          <p:nvPr/>
        </p:nvSpPr>
        <p:spPr>
          <a:xfrm>
            <a:off x="776376" y="3718612"/>
            <a:ext cx="963300" cy="24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600" u="sng">
                <a:solidFill>
                  <a:schemeClr val="lt1"/>
                </a:solidFill>
                <a:latin typeface="Calibri"/>
                <a:ea typeface="Calibri"/>
                <a:cs typeface="Calibri"/>
                <a:sym typeface="Calibri"/>
              </a:rPr>
              <a:t>Follow us:</a:t>
            </a:r>
            <a:endParaRPr/>
          </a:p>
        </p:txBody>
      </p:sp>
      <p:sp>
        <p:nvSpPr>
          <p:cNvPr id="123" name="Google Shape;123;p15"/>
          <p:cNvSpPr txBox="1"/>
          <p:nvPr/>
        </p:nvSpPr>
        <p:spPr>
          <a:xfrm>
            <a:off x="1140597" y="4291603"/>
            <a:ext cx="1266300" cy="1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u="none">
                <a:solidFill>
                  <a:schemeClr val="lt1"/>
                </a:solidFill>
                <a:latin typeface="Calibri"/>
                <a:ea typeface="Calibri"/>
                <a:cs typeface="Calibri"/>
                <a:sym typeface="Calibri"/>
              </a:rPr>
              <a:t>@ClimateWorksAus</a:t>
            </a:r>
            <a:endParaRPr sz="1200" u="none">
              <a:solidFill>
                <a:schemeClr val="lt1"/>
              </a:solidFill>
              <a:latin typeface="Calibri"/>
              <a:ea typeface="Calibri"/>
              <a:cs typeface="Calibri"/>
              <a:sym typeface="Calibri"/>
            </a:endParaRPr>
          </a:p>
        </p:txBody>
      </p:sp>
      <p:sp>
        <p:nvSpPr>
          <p:cNvPr id="124" name="Google Shape;124;p15"/>
          <p:cNvSpPr txBox="1"/>
          <p:nvPr/>
        </p:nvSpPr>
        <p:spPr>
          <a:xfrm>
            <a:off x="1147932" y="4640974"/>
            <a:ext cx="2115000" cy="1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a:solidFill>
                  <a:schemeClr val="lt1"/>
                </a:solidFill>
                <a:latin typeface="Calibri"/>
                <a:ea typeface="Calibri"/>
                <a:cs typeface="Calibri"/>
                <a:sym typeface="Calibri"/>
              </a:rPr>
              <a:t>Staff member linkedin</a:t>
            </a:r>
            <a:r>
              <a:rPr lang="en-AU" sz="1200">
                <a:solidFill>
                  <a:schemeClr val="lt1"/>
                </a:solidFill>
                <a:latin typeface="Calibri"/>
                <a:ea typeface="Calibri"/>
                <a:cs typeface="Calibri"/>
                <a:sym typeface="Calibri"/>
              </a:rPr>
              <a:t> account</a:t>
            </a:r>
            <a:endParaRPr sz="1200">
              <a:solidFill>
                <a:schemeClr val="lt1"/>
              </a:solidFill>
              <a:latin typeface="Calibri"/>
              <a:ea typeface="Calibri"/>
              <a:cs typeface="Calibri"/>
              <a:sym typeface="Calibri"/>
            </a:endParaRPr>
          </a:p>
        </p:txBody>
      </p:sp>
      <p:pic>
        <p:nvPicPr>
          <p:cNvPr id="125" name="Google Shape;125;p15"/>
          <p:cNvPicPr preferRelativeResize="0"/>
          <p:nvPr/>
        </p:nvPicPr>
        <p:blipFill rotWithShape="1">
          <a:blip r:embed="rId6">
            <a:alphaModFix/>
          </a:blip>
          <a:srcRect b="0" l="0" r="0" t="0"/>
          <a:stretch/>
        </p:blipFill>
        <p:spPr>
          <a:xfrm>
            <a:off x="783376" y="4684686"/>
            <a:ext cx="302636" cy="270498"/>
          </a:xfrm>
          <a:prstGeom prst="rect">
            <a:avLst/>
          </a:prstGeom>
          <a:noFill/>
          <a:ln>
            <a:noFill/>
          </a:ln>
        </p:spPr>
      </p:pic>
      <p:sp>
        <p:nvSpPr>
          <p:cNvPr id="126" name="Google Shape;126;p15"/>
          <p:cNvSpPr txBox="1"/>
          <p:nvPr/>
        </p:nvSpPr>
        <p:spPr>
          <a:xfrm>
            <a:off x="1147597" y="4057873"/>
            <a:ext cx="2692800" cy="1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u="none">
                <a:solidFill>
                  <a:schemeClr val="lt1"/>
                </a:solidFill>
                <a:latin typeface="Calibri"/>
                <a:ea typeface="Calibri"/>
                <a:cs typeface="Calibri"/>
                <a:sym typeface="Calibri"/>
              </a:rPr>
              <a:t>@_staff_member_twitter_handle</a:t>
            </a:r>
            <a:endParaRPr sz="1200" u="none">
              <a:solidFill>
                <a:schemeClr val="lt1"/>
              </a:solidFill>
              <a:latin typeface="Calibri"/>
              <a:ea typeface="Calibri"/>
              <a:cs typeface="Calibri"/>
              <a:sym typeface="Calibri"/>
            </a:endParaRPr>
          </a:p>
        </p:txBody>
      </p:sp>
      <p:pic>
        <p:nvPicPr>
          <p:cNvPr id="127" name="Google Shape;127;p15"/>
          <p:cNvPicPr preferRelativeResize="0"/>
          <p:nvPr/>
        </p:nvPicPr>
        <p:blipFill rotWithShape="1">
          <a:blip r:embed="rId7">
            <a:alphaModFix/>
          </a:blip>
          <a:srcRect b="0" l="0" r="0" t="0"/>
          <a:stretch/>
        </p:blipFill>
        <p:spPr>
          <a:xfrm>
            <a:off x="783376" y="4114687"/>
            <a:ext cx="304581" cy="302044"/>
          </a:xfrm>
          <a:prstGeom prst="rect">
            <a:avLst/>
          </a:prstGeom>
          <a:noFill/>
          <a:ln>
            <a:noFill/>
          </a:ln>
        </p:spPr>
      </p:pic>
      <p:sp>
        <p:nvSpPr>
          <p:cNvPr id="128" name="Google Shape;128;p15"/>
          <p:cNvSpPr txBox="1"/>
          <p:nvPr/>
        </p:nvSpPr>
        <p:spPr>
          <a:xfrm>
            <a:off x="1147932" y="4870408"/>
            <a:ext cx="1578600" cy="1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a:solidFill>
                  <a:schemeClr val="lt1"/>
                </a:solidFill>
                <a:latin typeface="Calibri"/>
                <a:ea typeface="Calibri"/>
                <a:cs typeface="Calibri"/>
                <a:sym typeface="Calibri"/>
              </a:rPr>
              <a:t>ClimateWorks Australia</a:t>
            </a:r>
            <a:endParaRPr/>
          </a:p>
        </p:txBody>
      </p:sp>
      <p:sp>
        <p:nvSpPr>
          <p:cNvPr id="129" name="Google Shape;129;p15"/>
          <p:cNvSpPr txBox="1"/>
          <p:nvPr>
            <p:ph type="title"/>
          </p:nvPr>
        </p:nvSpPr>
        <p:spPr>
          <a:xfrm>
            <a:off x="776378" y="769471"/>
            <a:ext cx="10883700" cy="743400"/>
          </a:xfrm>
          <a:prstGeom prst="rect">
            <a:avLst/>
          </a:prstGeom>
          <a:noFill/>
          <a:ln>
            <a:noFill/>
          </a:ln>
        </p:spPr>
        <p:txBody>
          <a:bodyPr anchorCtr="0" anchor="t" bIns="0" lIns="0" spcFirstLastPara="1" rIns="0" wrap="square" tIns="0">
            <a:noAutofit/>
          </a:bodyPr>
          <a:lstStyle>
            <a:lvl1pPr lvl="0" rtl="0" algn="l">
              <a:lnSpc>
                <a:spcPct val="106250"/>
              </a:lnSpc>
              <a:spcBef>
                <a:spcPts val="0"/>
              </a:spcBef>
              <a:spcAft>
                <a:spcPts val="0"/>
              </a:spcAft>
              <a:buClr>
                <a:schemeClr val="lt1"/>
              </a:buClr>
              <a:buSzPts val="32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Content">
    <p:spTree>
      <p:nvGrpSpPr>
        <p:cNvPr id="130" name="Shape 130"/>
        <p:cNvGrpSpPr/>
        <p:nvPr/>
      </p:nvGrpSpPr>
      <p:grpSpPr>
        <a:xfrm>
          <a:off x="0" y="0"/>
          <a:ext cx="0" cy="0"/>
          <a:chOff x="0" y="0"/>
          <a:chExt cx="0" cy="0"/>
        </a:xfrm>
      </p:grpSpPr>
      <p:sp>
        <p:nvSpPr>
          <p:cNvPr id="131" name="Google Shape;131;p16"/>
          <p:cNvSpPr txBox="1"/>
          <p:nvPr>
            <p:ph type="title"/>
          </p:nvPr>
        </p:nvSpPr>
        <p:spPr>
          <a:xfrm>
            <a:off x="393356" y="429419"/>
            <a:ext cx="10440000" cy="6648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16"/>
          <p:cNvSpPr txBox="1"/>
          <p:nvPr>
            <p:ph idx="1" type="body"/>
          </p:nvPr>
        </p:nvSpPr>
        <p:spPr>
          <a:xfrm>
            <a:off x="393356" y="1316539"/>
            <a:ext cx="10440000" cy="4950000"/>
          </a:xfrm>
          <a:prstGeom prst="rect">
            <a:avLst/>
          </a:prstGeom>
          <a:noFill/>
          <a:ln>
            <a:noFill/>
          </a:ln>
        </p:spPr>
        <p:txBody>
          <a:bodyPr anchorCtr="0" anchor="t" bIns="0" lIns="0" spcFirstLastPara="1" rIns="0" wrap="square" tIns="0">
            <a:noAutofit/>
          </a:bodyPr>
          <a:lstStyle>
            <a:lvl1pPr indent="-342900" lvl="0" marL="457200" rtl="0" algn="l">
              <a:lnSpc>
                <a:spcPct val="120000"/>
              </a:lnSpc>
              <a:spcBef>
                <a:spcPts val="600"/>
              </a:spcBef>
              <a:spcAft>
                <a:spcPts val="0"/>
              </a:spcAft>
              <a:buClr>
                <a:schemeClr val="dk2"/>
              </a:buClr>
              <a:buSzPts val="1800"/>
              <a:buChar char="●"/>
              <a:defRPr/>
            </a:lvl1pPr>
            <a:lvl2pPr indent="-342900" lvl="1" marL="914400" rtl="0" algn="l">
              <a:lnSpc>
                <a:spcPct val="120000"/>
              </a:lnSpc>
              <a:spcBef>
                <a:spcPts val="600"/>
              </a:spcBef>
              <a:spcAft>
                <a:spcPts val="0"/>
              </a:spcAft>
              <a:buSzPts val="1800"/>
              <a:buChar char="●"/>
              <a:defRPr/>
            </a:lvl2pPr>
            <a:lvl3pPr indent="-342900" lvl="2" marL="1371600" rtl="0" algn="l">
              <a:lnSpc>
                <a:spcPct val="120000"/>
              </a:lnSpc>
              <a:spcBef>
                <a:spcPts val="600"/>
              </a:spcBef>
              <a:spcAft>
                <a:spcPts val="0"/>
              </a:spcAft>
              <a:buSzPts val="1800"/>
              <a:buChar char="●"/>
              <a:defRPr/>
            </a:lvl3pPr>
            <a:lvl4pPr indent="-342900" lvl="3" marL="1828800" rtl="0" algn="l">
              <a:lnSpc>
                <a:spcPct val="120000"/>
              </a:lnSpc>
              <a:spcBef>
                <a:spcPts val="600"/>
              </a:spcBef>
              <a:spcAft>
                <a:spcPts val="0"/>
              </a:spcAft>
              <a:buSzPts val="1800"/>
              <a:buChar char="●"/>
              <a:defRPr/>
            </a:lvl4pPr>
            <a:lvl5pPr indent="-342900" lvl="4" marL="2286000" rtl="0" algn="l">
              <a:lnSpc>
                <a:spcPct val="120000"/>
              </a:lnSpc>
              <a:spcBef>
                <a:spcPts val="6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3" name="Google Shape;133;p16"/>
          <p:cNvSpPr txBox="1"/>
          <p:nvPr>
            <p:ph idx="2" type="body"/>
          </p:nvPr>
        </p:nvSpPr>
        <p:spPr>
          <a:xfrm>
            <a:off x="393355" y="6383331"/>
            <a:ext cx="9036000" cy="161700"/>
          </a:xfrm>
          <a:prstGeom prst="rect">
            <a:avLst/>
          </a:prstGeom>
          <a:noFill/>
          <a:ln>
            <a:noFill/>
          </a:ln>
        </p:spPr>
        <p:txBody>
          <a:bodyPr anchorCtr="0" anchor="t" bIns="0" lIns="0" spcFirstLastPara="1" rIns="0" wrap="square" tIns="0">
            <a:noAutofit/>
          </a:bodyPr>
          <a:lstStyle>
            <a:lvl1pPr indent="-295275" lvl="0" marL="457200" rtl="0" algn="l">
              <a:lnSpc>
                <a:spcPct val="100000"/>
              </a:lnSpc>
              <a:spcBef>
                <a:spcPts val="0"/>
              </a:spcBef>
              <a:spcAft>
                <a:spcPts val="0"/>
              </a:spcAft>
              <a:buClr>
                <a:srgbClr val="7F7F7F"/>
              </a:buClr>
              <a:buSzPts val="1050"/>
              <a:buChar char="●"/>
              <a:defRPr i="0" sz="1050">
                <a:solidFill>
                  <a:srgbClr val="7F7F7F"/>
                </a:solidFill>
              </a:defRPr>
            </a:lvl1pPr>
            <a:lvl2pPr indent="-342900" lvl="1" marL="914400" rtl="0" algn="l">
              <a:lnSpc>
                <a:spcPct val="120000"/>
              </a:lnSpc>
              <a:spcBef>
                <a:spcPts val="600"/>
              </a:spcBef>
              <a:spcAft>
                <a:spcPts val="0"/>
              </a:spcAft>
              <a:buSzPts val="1800"/>
              <a:buChar char="●"/>
              <a:defRPr/>
            </a:lvl2pPr>
            <a:lvl3pPr indent="-342900" lvl="2" marL="1371600" rtl="0" algn="l">
              <a:lnSpc>
                <a:spcPct val="120000"/>
              </a:lnSpc>
              <a:spcBef>
                <a:spcPts val="600"/>
              </a:spcBef>
              <a:spcAft>
                <a:spcPts val="0"/>
              </a:spcAft>
              <a:buSzPts val="1800"/>
              <a:buChar char="●"/>
              <a:defRPr/>
            </a:lvl3pPr>
            <a:lvl4pPr indent="-342900" lvl="3" marL="1828800" rtl="0" algn="l">
              <a:lnSpc>
                <a:spcPct val="120000"/>
              </a:lnSpc>
              <a:spcBef>
                <a:spcPts val="600"/>
              </a:spcBef>
              <a:spcAft>
                <a:spcPts val="0"/>
              </a:spcAft>
              <a:buSzPts val="1800"/>
              <a:buChar char="●"/>
              <a:defRPr/>
            </a:lvl4pPr>
            <a:lvl5pPr indent="-342900" lvl="4" marL="2286000" rtl="0" algn="l">
              <a:lnSpc>
                <a:spcPct val="120000"/>
              </a:lnSpc>
              <a:spcBef>
                <a:spcPts val="6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4" name="Google Shape;134;p16"/>
          <p:cNvSpPr txBox="1"/>
          <p:nvPr>
            <p:ph idx="3" type="body"/>
          </p:nvPr>
        </p:nvSpPr>
        <p:spPr>
          <a:xfrm>
            <a:off x="393355" y="6543881"/>
            <a:ext cx="9036000" cy="161700"/>
          </a:xfrm>
          <a:prstGeom prst="rect">
            <a:avLst/>
          </a:prstGeom>
          <a:noFill/>
          <a:ln>
            <a:noFill/>
          </a:ln>
        </p:spPr>
        <p:txBody>
          <a:bodyPr anchorCtr="0" anchor="t" bIns="0" lIns="0" spcFirstLastPara="1" rIns="0" wrap="square" tIns="0">
            <a:noAutofit/>
          </a:bodyPr>
          <a:lstStyle>
            <a:lvl1pPr indent="-295275" lvl="0" marL="457200" rtl="0" algn="l">
              <a:lnSpc>
                <a:spcPct val="100000"/>
              </a:lnSpc>
              <a:spcBef>
                <a:spcPts val="0"/>
              </a:spcBef>
              <a:spcAft>
                <a:spcPts val="0"/>
              </a:spcAft>
              <a:buClr>
                <a:srgbClr val="7F7F7F"/>
              </a:buClr>
              <a:buSzPts val="1050"/>
              <a:buChar char="●"/>
              <a:defRPr i="0" sz="1050">
                <a:solidFill>
                  <a:srgbClr val="7F7F7F"/>
                </a:solidFill>
              </a:defRPr>
            </a:lvl1pPr>
            <a:lvl2pPr indent="-342900" lvl="1" marL="914400" rtl="0" algn="l">
              <a:lnSpc>
                <a:spcPct val="120000"/>
              </a:lnSpc>
              <a:spcBef>
                <a:spcPts val="600"/>
              </a:spcBef>
              <a:spcAft>
                <a:spcPts val="0"/>
              </a:spcAft>
              <a:buSzPts val="1800"/>
              <a:buChar char="●"/>
              <a:defRPr/>
            </a:lvl2pPr>
            <a:lvl3pPr indent="-342900" lvl="2" marL="1371600" rtl="0" algn="l">
              <a:lnSpc>
                <a:spcPct val="120000"/>
              </a:lnSpc>
              <a:spcBef>
                <a:spcPts val="600"/>
              </a:spcBef>
              <a:spcAft>
                <a:spcPts val="0"/>
              </a:spcAft>
              <a:buSzPts val="1800"/>
              <a:buChar char="●"/>
              <a:defRPr/>
            </a:lvl3pPr>
            <a:lvl4pPr indent="-342900" lvl="3" marL="1828800" rtl="0" algn="l">
              <a:lnSpc>
                <a:spcPct val="120000"/>
              </a:lnSpc>
              <a:spcBef>
                <a:spcPts val="600"/>
              </a:spcBef>
              <a:spcAft>
                <a:spcPts val="0"/>
              </a:spcAft>
              <a:buSzPts val="1800"/>
              <a:buChar char="●"/>
              <a:defRPr/>
            </a:lvl4pPr>
            <a:lvl5pPr indent="-342900" lvl="4" marL="2286000" rtl="0" algn="l">
              <a:lnSpc>
                <a:spcPct val="120000"/>
              </a:lnSpc>
              <a:spcBef>
                <a:spcPts val="6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5" name="Google Shape;135;p16"/>
          <p:cNvSpPr txBox="1"/>
          <p:nvPr>
            <p:ph idx="12" type="sldNum"/>
          </p:nvPr>
        </p:nvSpPr>
        <p:spPr>
          <a:xfrm>
            <a:off x="11160800" y="6465387"/>
            <a:ext cx="1031100" cy="365100"/>
          </a:xfrm>
          <a:prstGeom prst="rect">
            <a:avLst/>
          </a:prstGeom>
          <a:noFill/>
          <a:ln>
            <a:noFill/>
          </a:ln>
        </p:spPr>
        <p:txBody>
          <a:bodyPr anchorCtr="0" anchor="t" bIns="45700" lIns="91425" spcFirstLastPara="1" rIns="91425" wrap="square" tIns="45700">
            <a:noAutofit/>
          </a:bodyPr>
          <a:lstStyle>
            <a:lvl1pPr indent="0" lvl="0" marL="0" rtl="0" algn="ctr">
              <a:spcBef>
                <a:spcPts val="0"/>
              </a:spcBef>
              <a:buNone/>
              <a:defRPr b="0" i="0" sz="1200" u="none" cap="none" strike="noStrike">
                <a:solidFill>
                  <a:schemeClr val="accent2"/>
                </a:solidFill>
                <a:latin typeface="Arial"/>
                <a:ea typeface="Arial"/>
                <a:cs typeface="Arial"/>
                <a:sym typeface="Arial"/>
              </a:defRPr>
            </a:lvl1pPr>
            <a:lvl2pPr indent="0" lvl="1" marL="0" rtl="0" algn="ctr">
              <a:spcBef>
                <a:spcPts val="0"/>
              </a:spcBef>
              <a:buNone/>
              <a:defRPr b="0" i="0" sz="1200" u="none" cap="none" strike="noStrike">
                <a:solidFill>
                  <a:schemeClr val="accent2"/>
                </a:solidFill>
                <a:latin typeface="Arial"/>
                <a:ea typeface="Arial"/>
                <a:cs typeface="Arial"/>
                <a:sym typeface="Arial"/>
              </a:defRPr>
            </a:lvl2pPr>
            <a:lvl3pPr indent="0" lvl="2" marL="0" rtl="0" algn="ctr">
              <a:spcBef>
                <a:spcPts val="0"/>
              </a:spcBef>
              <a:buNone/>
              <a:defRPr b="0" i="0" sz="1200" u="none" cap="none" strike="noStrike">
                <a:solidFill>
                  <a:schemeClr val="accent2"/>
                </a:solidFill>
                <a:latin typeface="Arial"/>
                <a:ea typeface="Arial"/>
                <a:cs typeface="Arial"/>
                <a:sym typeface="Arial"/>
              </a:defRPr>
            </a:lvl3pPr>
            <a:lvl4pPr indent="0" lvl="3" marL="0" rtl="0" algn="ctr">
              <a:spcBef>
                <a:spcPts val="0"/>
              </a:spcBef>
              <a:buNone/>
              <a:defRPr b="0" i="0" sz="1200" u="none" cap="none" strike="noStrike">
                <a:solidFill>
                  <a:schemeClr val="accent2"/>
                </a:solidFill>
                <a:latin typeface="Arial"/>
                <a:ea typeface="Arial"/>
                <a:cs typeface="Arial"/>
                <a:sym typeface="Arial"/>
              </a:defRPr>
            </a:lvl4pPr>
            <a:lvl5pPr indent="0" lvl="4" marL="0" rtl="0" algn="ctr">
              <a:spcBef>
                <a:spcPts val="0"/>
              </a:spcBef>
              <a:buNone/>
              <a:defRPr b="0" i="0" sz="1200" u="none" cap="none" strike="noStrike">
                <a:solidFill>
                  <a:schemeClr val="accent2"/>
                </a:solidFill>
                <a:latin typeface="Arial"/>
                <a:ea typeface="Arial"/>
                <a:cs typeface="Arial"/>
                <a:sym typeface="Arial"/>
              </a:defRPr>
            </a:lvl5pPr>
            <a:lvl6pPr indent="0" lvl="5" marL="0" rtl="0" algn="ctr">
              <a:spcBef>
                <a:spcPts val="0"/>
              </a:spcBef>
              <a:buNone/>
              <a:defRPr b="0" i="0" sz="1200" u="none" cap="none" strike="noStrike">
                <a:solidFill>
                  <a:schemeClr val="accent2"/>
                </a:solidFill>
                <a:latin typeface="Arial"/>
                <a:ea typeface="Arial"/>
                <a:cs typeface="Arial"/>
                <a:sym typeface="Arial"/>
              </a:defRPr>
            </a:lvl6pPr>
            <a:lvl7pPr indent="0" lvl="6" marL="0" rtl="0" algn="ctr">
              <a:spcBef>
                <a:spcPts val="0"/>
              </a:spcBef>
              <a:buNone/>
              <a:defRPr b="0" i="0" sz="1200" u="none" cap="none" strike="noStrike">
                <a:solidFill>
                  <a:schemeClr val="accent2"/>
                </a:solidFill>
                <a:latin typeface="Arial"/>
                <a:ea typeface="Arial"/>
                <a:cs typeface="Arial"/>
                <a:sym typeface="Arial"/>
              </a:defRPr>
            </a:lvl7pPr>
            <a:lvl8pPr indent="0" lvl="7" marL="0" rtl="0" algn="ctr">
              <a:spcBef>
                <a:spcPts val="0"/>
              </a:spcBef>
              <a:buNone/>
              <a:defRPr b="0" i="0" sz="1200" u="none" cap="none" strike="noStrike">
                <a:solidFill>
                  <a:schemeClr val="accent2"/>
                </a:solidFill>
                <a:latin typeface="Arial"/>
                <a:ea typeface="Arial"/>
                <a:cs typeface="Arial"/>
                <a:sym typeface="Arial"/>
              </a:defRPr>
            </a:lvl8pPr>
            <a:lvl9pPr indent="0" lvl="8" marL="0" rtl="0" algn="ctr">
              <a:spcBef>
                <a:spcPts val="0"/>
              </a:spcBef>
              <a:buNone/>
              <a:defRPr b="0" i="0" sz="12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solidFill>
          <a:srgbClr val="F25433"/>
        </a:solidFill>
      </p:bgPr>
    </p:bg>
    <p:spTree>
      <p:nvGrpSpPr>
        <p:cNvPr id="139" name="Shape 139"/>
        <p:cNvGrpSpPr/>
        <p:nvPr/>
      </p:nvGrpSpPr>
      <p:grpSpPr>
        <a:xfrm>
          <a:off x="0" y="0"/>
          <a:ext cx="0" cy="0"/>
          <a:chOff x="0" y="0"/>
          <a:chExt cx="0" cy="0"/>
        </a:xfrm>
      </p:grpSpPr>
      <p:sp>
        <p:nvSpPr>
          <p:cNvPr id="140" name="Google Shape;140;p18"/>
          <p:cNvSpPr txBox="1"/>
          <p:nvPr>
            <p:ph idx="1" type="body"/>
          </p:nvPr>
        </p:nvSpPr>
        <p:spPr>
          <a:xfrm>
            <a:off x="776377" y="2435607"/>
            <a:ext cx="6427200" cy="2908500"/>
          </a:xfrm>
          <a:prstGeom prst="rect">
            <a:avLst/>
          </a:prstGeom>
          <a:noFill/>
          <a:ln>
            <a:noFill/>
          </a:ln>
        </p:spPr>
        <p:txBody>
          <a:bodyPr anchorCtr="0" anchor="t" bIns="0" lIns="0" spcFirstLastPara="1" rIns="0" wrap="square" tIns="0">
            <a:noAutofit/>
          </a:bodyPr>
          <a:lstStyle>
            <a:lvl1pPr indent="-228600" lvl="0" marL="457200" rtl="0" algn="l">
              <a:lnSpc>
                <a:spcPct val="122580"/>
              </a:lnSpc>
              <a:spcBef>
                <a:spcPts val="1100"/>
              </a:spcBef>
              <a:spcAft>
                <a:spcPts val="0"/>
              </a:spcAft>
              <a:buClr>
                <a:schemeClr val="lt1"/>
              </a:buClr>
              <a:buSzPts val="1600"/>
              <a:buNone/>
              <a:defRPr sz="1600">
                <a:solidFill>
                  <a:schemeClr val="lt1"/>
                </a:solidFill>
              </a:defRPr>
            </a:lvl1pPr>
            <a:lvl2pPr indent="-355600" lvl="1" marL="914400" rtl="0" algn="l">
              <a:lnSpc>
                <a:spcPct val="90000"/>
              </a:lnSpc>
              <a:spcBef>
                <a:spcPts val="500"/>
              </a:spcBef>
              <a:spcAft>
                <a:spcPts val="0"/>
              </a:spcAft>
              <a:buClr>
                <a:schemeClr val="lt1"/>
              </a:buClr>
              <a:buSzPts val="2000"/>
              <a:buChar char="•"/>
              <a:defRPr sz="2000">
                <a:solidFill>
                  <a:schemeClr val="lt1"/>
                </a:solidFill>
              </a:defRPr>
            </a:lvl2pPr>
            <a:lvl3pPr indent="-349250" lvl="2" marL="1371600" rtl="0" algn="l">
              <a:lnSpc>
                <a:spcPct val="90000"/>
              </a:lnSpc>
              <a:spcBef>
                <a:spcPts val="500"/>
              </a:spcBef>
              <a:spcAft>
                <a:spcPts val="0"/>
              </a:spcAft>
              <a:buClr>
                <a:schemeClr val="lt1"/>
              </a:buClr>
              <a:buSzPts val="1900"/>
              <a:buChar char="•"/>
              <a:defRPr sz="1900">
                <a:solidFill>
                  <a:schemeClr val="lt1"/>
                </a:solidFill>
              </a:defRPr>
            </a:lvl3pPr>
            <a:lvl4pPr indent="-330200" lvl="3" marL="1828800" rtl="0" algn="l">
              <a:lnSpc>
                <a:spcPct val="90000"/>
              </a:lnSpc>
              <a:spcBef>
                <a:spcPts val="500"/>
              </a:spcBef>
              <a:spcAft>
                <a:spcPts val="0"/>
              </a:spcAft>
              <a:buClr>
                <a:schemeClr val="lt1"/>
              </a:buClr>
              <a:buSzPts val="1600"/>
              <a:buChar char="•"/>
              <a:defRPr sz="1600">
                <a:solidFill>
                  <a:schemeClr val="lt1"/>
                </a:solidFill>
              </a:defRPr>
            </a:lvl4pPr>
            <a:lvl5pPr indent="-330200" lvl="4" marL="2286000" rtl="0" algn="l">
              <a:lnSpc>
                <a:spcPct val="90000"/>
              </a:lnSpc>
              <a:spcBef>
                <a:spcPts val="500"/>
              </a:spcBef>
              <a:spcAft>
                <a:spcPts val="0"/>
              </a:spcAft>
              <a:buClr>
                <a:schemeClr val="lt1"/>
              </a:buClr>
              <a:buSzPts val="1600"/>
              <a:buChar char="•"/>
              <a:defRPr sz="16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41" name="Google Shape;141;p18"/>
          <p:cNvSpPr txBox="1"/>
          <p:nvPr>
            <p:ph type="title"/>
          </p:nvPr>
        </p:nvSpPr>
        <p:spPr>
          <a:xfrm>
            <a:off x="776377" y="857515"/>
            <a:ext cx="6427200" cy="10119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2000"/>
              <a:buFont typeface="Calibri"/>
              <a:buNone/>
              <a:defRPr b="1" sz="2000">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142" name="Google Shape;142;p18"/>
          <p:cNvPicPr preferRelativeResize="0"/>
          <p:nvPr/>
        </p:nvPicPr>
        <p:blipFill rotWithShape="1">
          <a:blip r:embed="rId2">
            <a:alphaModFix/>
          </a:blip>
          <a:srcRect b="0" l="0" r="0" t="0"/>
          <a:stretch/>
        </p:blipFill>
        <p:spPr>
          <a:xfrm>
            <a:off x="7461774" y="3319284"/>
            <a:ext cx="3886906" cy="1222147"/>
          </a:xfrm>
          <a:prstGeom prst="rect">
            <a:avLst/>
          </a:prstGeom>
          <a:noFill/>
          <a:ln>
            <a:noFill/>
          </a:ln>
        </p:spPr>
      </p:pic>
      <p:pic>
        <p:nvPicPr>
          <p:cNvPr id="143" name="Google Shape;143;p18"/>
          <p:cNvPicPr preferRelativeResize="0"/>
          <p:nvPr/>
        </p:nvPicPr>
        <p:blipFill rotWithShape="1">
          <a:blip r:embed="rId3">
            <a:alphaModFix/>
          </a:blip>
          <a:srcRect b="0" l="0" r="0" t="0"/>
          <a:stretch/>
        </p:blipFill>
        <p:spPr>
          <a:xfrm>
            <a:off x="8817625" y="4666988"/>
            <a:ext cx="1361565" cy="1100506"/>
          </a:xfrm>
          <a:prstGeom prst="rect">
            <a:avLst/>
          </a:prstGeom>
          <a:noFill/>
          <a:ln>
            <a:noFill/>
          </a:ln>
        </p:spPr>
      </p:pic>
      <p:cxnSp>
        <p:nvCxnSpPr>
          <p:cNvPr id="144" name="Google Shape;144;p18"/>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145" name="Google Shape;145;p18"/>
          <p:cNvPicPr preferRelativeResize="0"/>
          <p:nvPr/>
        </p:nvPicPr>
        <p:blipFill rotWithShape="1">
          <a:blip r:embed="rId4">
            <a:alphaModFix/>
          </a:blip>
          <a:srcRect b="0" l="0" r="0" t="0"/>
          <a:stretch/>
        </p:blipFill>
        <p:spPr>
          <a:xfrm>
            <a:off x="776377" y="6268940"/>
            <a:ext cx="1393536" cy="351310"/>
          </a:xfrm>
          <a:prstGeom prst="rect">
            <a:avLst/>
          </a:prstGeom>
          <a:noFill/>
          <a:ln>
            <a:noFill/>
          </a:ln>
        </p:spPr>
      </p:pic>
      <p:sp>
        <p:nvSpPr>
          <p:cNvPr id="146" name="Google Shape;146;p18"/>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chemeClr val="lt1"/>
                </a:solidFill>
                <a:latin typeface="Calibri"/>
                <a:ea typeface="Calibri"/>
                <a:cs typeface="Calibri"/>
                <a:sym typeface="Calibri"/>
              </a:rPr>
              <a:t>CLIMATEWORKS</a:t>
            </a:r>
            <a:r>
              <a:rPr b="0" i="0" lang="en-AU" sz="900" u="none" cap="none" strike="noStrike">
                <a:solidFill>
                  <a:schemeClr val="lt1"/>
                </a:solidFill>
                <a:latin typeface="Calibri"/>
                <a:ea typeface="Calibri"/>
                <a:cs typeface="Calibri"/>
                <a:sym typeface="Calibri"/>
              </a:rPr>
              <a:t>AUSTRALIA.ORG   |   </a:t>
            </a:r>
            <a:fld id="{00000000-1234-1234-1234-123412341234}" type="slidenum">
              <a:rPr b="0" i="0" lang="en-AU"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sp>
        <p:nvSpPr>
          <p:cNvPr id="147" name="Google Shape;147;p18"/>
          <p:cNvSpPr txBox="1"/>
          <p:nvPr>
            <p:ph idx="2" type="body"/>
          </p:nvPr>
        </p:nvSpPr>
        <p:spPr>
          <a:xfrm>
            <a:off x="776377" y="5344029"/>
            <a:ext cx="6427200" cy="4848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1700"/>
              <a:buNone/>
              <a:defRPr b="0" i="1" sz="17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ll quote - Bknd colour">
  <p:cSld name="Pull quote - Bknd colour">
    <p:bg>
      <p:bgPr>
        <a:solidFill>
          <a:srgbClr val="7F7F7F"/>
        </a:solidFill>
      </p:bgPr>
    </p:bg>
    <p:spTree>
      <p:nvGrpSpPr>
        <p:cNvPr id="148" name="Shape 148"/>
        <p:cNvGrpSpPr/>
        <p:nvPr/>
      </p:nvGrpSpPr>
      <p:grpSpPr>
        <a:xfrm>
          <a:off x="0" y="0"/>
          <a:ext cx="0" cy="0"/>
          <a:chOff x="0" y="0"/>
          <a:chExt cx="0" cy="0"/>
        </a:xfrm>
      </p:grpSpPr>
      <p:sp>
        <p:nvSpPr>
          <p:cNvPr id="149" name="Google Shape;149;p19"/>
          <p:cNvSpPr txBox="1"/>
          <p:nvPr>
            <p:ph idx="1" type="body"/>
          </p:nvPr>
        </p:nvSpPr>
        <p:spPr>
          <a:xfrm>
            <a:off x="776377" y="769472"/>
            <a:ext cx="8222700" cy="5215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4500"/>
              <a:buNone/>
              <a:defRPr sz="4500">
                <a:solidFill>
                  <a:schemeClr val="lt1"/>
                </a:solidFill>
              </a:defRPr>
            </a:lvl1pPr>
            <a:lvl2pPr indent="-228600" lvl="1" marL="914400" rtl="0" algn="l">
              <a:lnSpc>
                <a:spcPct val="90000"/>
              </a:lnSpc>
              <a:spcBef>
                <a:spcPts val="500"/>
              </a:spcBef>
              <a:spcAft>
                <a:spcPts val="0"/>
              </a:spcAft>
              <a:buClr>
                <a:schemeClr val="lt1"/>
              </a:buClr>
              <a:buSzPts val="3600"/>
              <a:buNone/>
              <a:defRPr sz="3600">
                <a:solidFill>
                  <a:schemeClr val="lt1"/>
                </a:solidFill>
              </a:defRPr>
            </a:lvl2pPr>
            <a:lvl3pPr indent="-228600" lvl="2" marL="1371600" rtl="0" algn="l">
              <a:lnSpc>
                <a:spcPct val="90000"/>
              </a:lnSpc>
              <a:spcBef>
                <a:spcPts val="500"/>
              </a:spcBef>
              <a:spcAft>
                <a:spcPts val="0"/>
              </a:spcAft>
              <a:buClr>
                <a:schemeClr val="lt1"/>
              </a:buClr>
              <a:buSzPts val="3600"/>
              <a:buNone/>
              <a:defRPr sz="3600">
                <a:solidFill>
                  <a:schemeClr val="lt1"/>
                </a:solidFill>
              </a:defRPr>
            </a:lvl3pPr>
            <a:lvl4pPr indent="-228600" lvl="3" marL="1828800" rtl="0" algn="l">
              <a:lnSpc>
                <a:spcPct val="90000"/>
              </a:lnSpc>
              <a:spcBef>
                <a:spcPts val="500"/>
              </a:spcBef>
              <a:spcAft>
                <a:spcPts val="0"/>
              </a:spcAft>
              <a:buClr>
                <a:schemeClr val="lt1"/>
              </a:buClr>
              <a:buSzPts val="3600"/>
              <a:buNone/>
              <a:defRPr sz="3600">
                <a:solidFill>
                  <a:schemeClr val="lt1"/>
                </a:solidFill>
              </a:defRPr>
            </a:lvl4pPr>
            <a:lvl5pPr indent="-228600" lvl="4" marL="2286000" rtl="0" algn="l">
              <a:lnSpc>
                <a:spcPct val="90000"/>
              </a:lnSpc>
              <a:spcBef>
                <a:spcPts val="500"/>
              </a:spcBef>
              <a:spcAft>
                <a:spcPts val="0"/>
              </a:spcAft>
              <a:buClr>
                <a:schemeClr val="lt1"/>
              </a:buClr>
              <a:buSzPts val="3600"/>
              <a:buNone/>
              <a:defRPr sz="36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150" name="Google Shape;150;p19"/>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151" name="Google Shape;151;p19"/>
          <p:cNvPicPr preferRelativeResize="0"/>
          <p:nvPr/>
        </p:nvPicPr>
        <p:blipFill rotWithShape="1">
          <a:blip r:embed="rId2">
            <a:alphaModFix/>
          </a:blip>
          <a:srcRect b="0" l="0" r="0" t="0"/>
          <a:stretch/>
        </p:blipFill>
        <p:spPr>
          <a:xfrm>
            <a:off x="776377" y="6268940"/>
            <a:ext cx="1393536" cy="351310"/>
          </a:xfrm>
          <a:prstGeom prst="rect">
            <a:avLst/>
          </a:prstGeom>
          <a:noFill/>
          <a:ln>
            <a:noFill/>
          </a:ln>
        </p:spPr>
      </p:pic>
      <p:sp>
        <p:nvSpPr>
          <p:cNvPr id="152" name="Google Shape;152;p19"/>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chemeClr val="lt1"/>
                </a:solidFill>
                <a:latin typeface="Calibri"/>
                <a:ea typeface="Calibri"/>
                <a:cs typeface="Calibri"/>
                <a:sym typeface="Calibri"/>
              </a:rPr>
              <a:t>CLIMATEWORKS</a:t>
            </a:r>
            <a:r>
              <a:rPr b="0" i="0" lang="en-AU" sz="900" u="none" cap="none" strike="noStrike">
                <a:solidFill>
                  <a:schemeClr val="lt1"/>
                </a:solidFill>
                <a:latin typeface="Calibri"/>
                <a:ea typeface="Calibri"/>
                <a:cs typeface="Calibri"/>
                <a:sym typeface="Calibri"/>
              </a:rPr>
              <a:t>AUSTRALIA.ORG   |   </a:t>
            </a:r>
            <a:fld id="{00000000-1234-1234-1234-123412341234}" type="slidenum">
              <a:rPr b="0" i="0" lang="en-AU"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cSld name="Contents">
    <p:bg>
      <p:bgPr>
        <a:solidFill>
          <a:srgbClr val="EBEBEB"/>
        </a:solidFill>
      </p:bgPr>
    </p:bg>
    <p:spTree>
      <p:nvGrpSpPr>
        <p:cNvPr id="153" name="Shape 153"/>
        <p:cNvGrpSpPr/>
        <p:nvPr/>
      </p:nvGrpSpPr>
      <p:grpSpPr>
        <a:xfrm>
          <a:off x="0" y="0"/>
          <a:ext cx="0" cy="0"/>
          <a:chOff x="0" y="0"/>
          <a:chExt cx="0" cy="0"/>
        </a:xfrm>
      </p:grpSpPr>
      <p:sp>
        <p:nvSpPr>
          <p:cNvPr id="154" name="Google Shape;154;p20"/>
          <p:cNvSpPr txBox="1"/>
          <p:nvPr>
            <p:ph idx="1" type="body"/>
          </p:nvPr>
        </p:nvSpPr>
        <p:spPr>
          <a:xfrm>
            <a:off x="776376" y="1680297"/>
            <a:ext cx="10663200" cy="44181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1100"/>
              </a:spcBef>
              <a:spcAft>
                <a:spcPts val="0"/>
              </a:spcAft>
              <a:buClr>
                <a:srgbClr val="4C565C"/>
              </a:buClr>
              <a:buSzPts val="1500"/>
              <a:buFont typeface="Calibri"/>
              <a:buAutoNum type="arabicPeriod"/>
              <a:defRPr sz="1500">
                <a:solidFill>
                  <a:srgbClr val="4C565C"/>
                </a:solidFill>
              </a:defRPr>
            </a:lvl1pPr>
            <a:lvl2pPr indent="-323850" lvl="1" marL="914400" rtl="0" algn="l">
              <a:lnSpc>
                <a:spcPct val="90000"/>
              </a:lnSpc>
              <a:spcBef>
                <a:spcPts val="1300"/>
              </a:spcBef>
              <a:spcAft>
                <a:spcPts val="0"/>
              </a:spcAft>
              <a:buClr>
                <a:srgbClr val="4C565C"/>
              </a:buClr>
              <a:buSzPts val="1500"/>
              <a:buChar char="•"/>
              <a:defRPr sz="1500">
                <a:solidFill>
                  <a:srgbClr val="4C565C"/>
                </a:solidFill>
              </a:defRPr>
            </a:lvl2pPr>
            <a:lvl3pPr indent="-228600" lvl="2" marL="1371600" rtl="0" algn="l">
              <a:lnSpc>
                <a:spcPct val="90000"/>
              </a:lnSpc>
              <a:spcBef>
                <a:spcPts val="1300"/>
              </a:spcBef>
              <a:spcAft>
                <a:spcPts val="0"/>
              </a:spcAft>
              <a:buClr>
                <a:srgbClr val="4C565C"/>
              </a:buClr>
              <a:buSzPts val="1500"/>
              <a:buNone/>
              <a:defRPr sz="1500">
                <a:solidFill>
                  <a:srgbClr val="4C565C"/>
                </a:solidFill>
              </a:defRPr>
            </a:lvl3pPr>
            <a:lvl4pPr indent="-323850" lvl="3" marL="1828800" rtl="0" algn="l">
              <a:lnSpc>
                <a:spcPct val="90000"/>
              </a:lnSpc>
              <a:spcBef>
                <a:spcPts val="1300"/>
              </a:spcBef>
              <a:spcAft>
                <a:spcPts val="0"/>
              </a:spcAft>
              <a:buClr>
                <a:srgbClr val="4C565C"/>
              </a:buClr>
              <a:buSzPts val="1500"/>
              <a:buChar char="•"/>
              <a:defRPr sz="1500">
                <a:solidFill>
                  <a:srgbClr val="4C565C"/>
                </a:solidFill>
              </a:defRPr>
            </a:lvl4pPr>
            <a:lvl5pPr indent="-323850" lvl="4" marL="2286000" rtl="0" algn="l">
              <a:lnSpc>
                <a:spcPct val="90000"/>
              </a:lnSpc>
              <a:spcBef>
                <a:spcPts val="1300"/>
              </a:spcBef>
              <a:spcAft>
                <a:spcPts val="0"/>
              </a:spcAft>
              <a:buClr>
                <a:srgbClr val="4C565C"/>
              </a:buClr>
              <a:buSzPts val="1500"/>
              <a:buChar char="•"/>
              <a:defRPr sz="1500">
                <a:solidFill>
                  <a:srgbClr val="4C565C"/>
                </a:solidFill>
              </a:defRPr>
            </a:lvl5pPr>
            <a:lvl6pPr indent="-228600" lvl="5" marL="2743200" rtl="0" algn="l">
              <a:lnSpc>
                <a:spcPct val="90000"/>
              </a:lnSpc>
              <a:spcBef>
                <a:spcPts val="1300"/>
              </a:spcBef>
              <a:spcAft>
                <a:spcPts val="0"/>
              </a:spcAft>
              <a:buClr>
                <a:srgbClr val="4C565C"/>
              </a:buClr>
              <a:buSzPts val="1500"/>
              <a:buNone/>
              <a:defRPr sz="1500">
                <a:solidFill>
                  <a:srgbClr val="4C565C"/>
                </a:solidFill>
              </a:defRPr>
            </a:lvl6pPr>
            <a:lvl7pPr indent="-323850" lvl="6" marL="3200400" rtl="0" algn="l">
              <a:lnSpc>
                <a:spcPct val="90000"/>
              </a:lnSpc>
              <a:spcBef>
                <a:spcPts val="1300"/>
              </a:spcBef>
              <a:spcAft>
                <a:spcPts val="0"/>
              </a:spcAft>
              <a:buClr>
                <a:schemeClr val="dk1"/>
              </a:buClr>
              <a:buSzPts val="1500"/>
              <a:buChar char="•"/>
              <a:defRPr sz="1500"/>
            </a:lvl7pPr>
            <a:lvl8pPr indent="-323850" lvl="7" marL="3657600" rtl="0" algn="l">
              <a:lnSpc>
                <a:spcPct val="90000"/>
              </a:lnSpc>
              <a:spcBef>
                <a:spcPts val="1300"/>
              </a:spcBef>
              <a:spcAft>
                <a:spcPts val="0"/>
              </a:spcAft>
              <a:buClr>
                <a:schemeClr val="dk1"/>
              </a:buClr>
              <a:buSzPts val="1500"/>
              <a:buChar char="•"/>
              <a:defRPr sz="1500"/>
            </a:lvl8pPr>
            <a:lvl9pPr indent="-323850" lvl="8" marL="4114800" rtl="0" algn="l">
              <a:lnSpc>
                <a:spcPct val="90000"/>
              </a:lnSpc>
              <a:spcBef>
                <a:spcPts val="1300"/>
              </a:spcBef>
              <a:spcAft>
                <a:spcPts val="1300"/>
              </a:spcAft>
              <a:buClr>
                <a:schemeClr val="dk1"/>
              </a:buClr>
              <a:buSzPts val="1500"/>
              <a:buChar char="•"/>
              <a:defRPr sz="1500"/>
            </a:lvl9pPr>
          </a:lstStyle>
          <a:p/>
        </p:txBody>
      </p:sp>
      <p:sp>
        <p:nvSpPr>
          <p:cNvPr id="155" name="Google Shape;155;p20"/>
          <p:cNvSpPr txBox="1"/>
          <p:nvPr>
            <p:ph type="title"/>
          </p:nvPr>
        </p:nvSpPr>
        <p:spPr>
          <a:xfrm>
            <a:off x="776377" y="342017"/>
            <a:ext cx="10663200" cy="74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25433"/>
              </a:buClr>
              <a:buSzPts val="2700"/>
              <a:buNone/>
              <a:defRPr b="1" sz="2700"/>
            </a:lvl1pPr>
            <a:lvl2pPr lvl="1" rtl="0" algn="l">
              <a:lnSpc>
                <a:spcPct val="100000"/>
              </a:lnSpc>
              <a:spcBef>
                <a:spcPts val="0"/>
              </a:spcBef>
              <a:spcAft>
                <a:spcPts val="0"/>
              </a:spcAft>
              <a:buSzPts val="2700"/>
              <a:buFont typeface="Calibri"/>
              <a:buNone/>
              <a:defRPr sz="2700">
                <a:latin typeface="Calibri"/>
                <a:ea typeface="Calibri"/>
                <a:cs typeface="Calibri"/>
                <a:sym typeface="Calibri"/>
              </a:defRPr>
            </a:lvl2pPr>
            <a:lvl3pPr lvl="2" rtl="0" algn="l">
              <a:lnSpc>
                <a:spcPct val="100000"/>
              </a:lnSpc>
              <a:spcBef>
                <a:spcPts val="0"/>
              </a:spcBef>
              <a:spcAft>
                <a:spcPts val="0"/>
              </a:spcAft>
              <a:buSzPts val="2700"/>
              <a:buFont typeface="Calibri"/>
              <a:buNone/>
              <a:defRPr sz="2700">
                <a:latin typeface="Calibri"/>
                <a:ea typeface="Calibri"/>
                <a:cs typeface="Calibri"/>
                <a:sym typeface="Calibri"/>
              </a:defRPr>
            </a:lvl3pPr>
            <a:lvl4pPr lvl="3" rtl="0" algn="l">
              <a:lnSpc>
                <a:spcPct val="100000"/>
              </a:lnSpc>
              <a:spcBef>
                <a:spcPts val="0"/>
              </a:spcBef>
              <a:spcAft>
                <a:spcPts val="0"/>
              </a:spcAft>
              <a:buSzPts val="2700"/>
              <a:buFont typeface="Calibri"/>
              <a:buNone/>
              <a:defRPr sz="2700">
                <a:latin typeface="Calibri"/>
                <a:ea typeface="Calibri"/>
                <a:cs typeface="Calibri"/>
                <a:sym typeface="Calibri"/>
              </a:defRPr>
            </a:lvl4pPr>
            <a:lvl5pPr lvl="4" rtl="0" algn="l">
              <a:lnSpc>
                <a:spcPct val="100000"/>
              </a:lnSpc>
              <a:spcBef>
                <a:spcPts val="0"/>
              </a:spcBef>
              <a:spcAft>
                <a:spcPts val="0"/>
              </a:spcAft>
              <a:buSzPts val="2700"/>
              <a:buFont typeface="Calibri"/>
              <a:buNone/>
              <a:defRPr sz="2700">
                <a:latin typeface="Calibri"/>
                <a:ea typeface="Calibri"/>
                <a:cs typeface="Calibri"/>
                <a:sym typeface="Calibri"/>
              </a:defRPr>
            </a:lvl5pPr>
            <a:lvl6pPr lvl="5" rtl="0" algn="l">
              <a:lnSpc>
                <a:spcPct val="100000"/>
              </a:lnSpc>
              <a:spcBef>
                <a:spcPts val="0"/>
              </a:spcBef>
              <a:spcAft>
                <a:spcPts val="0"/>
              </a:spcAft>
              <a:buSzPts val="2700"/>
              <a:buFont typeface="Calibri"/>
              <a:buNone/>
              <a:defRPr sz="2700">
                <a:latin typeface="Calibri"/>
                <a:ea typeface="Calibri"/>
                <a:cs typeface="Calibri"/>
                <a:sym typeface="Calibri"/>
              </a:defRPr>
            </a:lvl6pPr>
            <a:lvl7pPr lvl="6" rtl="0" algn="l">
              <a:lnSpc>
                <a:spcPct val="100000"/>
              </a:lnSpc>
              <a:spcBef>
                <a:spcPts val="0"/>
              </a:spcBef>
              <a:spcAft>
                <a:spcPts val="0"/>
              </a:spcAft>
              <a:buSzPts val="2700"/>
              <a:buFont typeface="Calibri"/>
              <a:buNone/>
              <a:defRPr sz="2700">
                <a:latin typeface="Calibri"/>
                <a:ea typeface="Calibri"/>
                <a:cs typeface="Calibri"/>
                <a:sym typeface="Calibri"/>
              </a:defRPr>
            </a:lvl7pPr>
            <a:lvl8pPr lvl="7" rtl="0" algn="l">
              <a:lnSpc>
                <a:spcPct val="100000"/>
              </a:lnSpc>
              <a:spcBef>
                <a:spcPts val="0"/>
              </a:spcBef>
              <a:spcAft>
                <a:spcPts val="0"/>
              </a:spcAft>
              <a:buSzPts val="2700"/>
              <a:buFont typeface="Calibri"/>
              <a:buNone/>
              <a:defRPr sz="2700">
                <a:latin typeface="Calibri"/>
                <a:ea typeface="Calibri"/>
                <a:cs typeface="Calibri"/>
                <a:sym typeface="Calibri"/>
              </a:defRPr>
            </a:lvl8pPr>
            <a:lvl9pPr lvl="8" rtl="0" algn="l">
              <a:lnSpc>
                <a:spcPct val="100000"/>
              </a:lnSpc>
              <a:spcBef>
                <a:spcPts val="0"/>
              </a:spcBef>
              <a:spcAft>
                <a:spcPts val="0"/>
              </a:spcAft>
              <a:buSzPts val="2700"/>
              <a:buFont typeface="Calibri"/>
              <a:buNone/>
              <a:defRPr sz="2700">
                <a:latin typeface="Calibri"/>
                <a:ea typeface="Calibri"/>
                <a:cs typeface="Calibri"/>
                <a:sym typeface="Calibri"/>
              </a:defRPr>
            </a:lvl9pPr>
          </a:lstStyle>
          <a:p/>
        </p:txBody>
      </p:sp>
      <p:cxnSp>
        <p:nvCxnSpPr>
          <p:cNvPr id="156" name="Google Shape;156;p20"/>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157" name="Google Shape;157;p20"/>
          <p:cNvPicPr preferRelativeResize="0"/>
          <p:nvPr/>
        </p:nvPicPr>
        <p:blipFill rotWithShape="1">
          <a:blip r:embed="rId2">
            <a:alphaModFix/>
          </a:blip>
          <a:srcRect b="0" l="0" r="0" t="0"/>
          <a:stretch/>
        </p:blipFill>
        <p:spPr>
          <a:xfrm>
            <a:off x="779611" y="6268940"/>
            <a:ext cx="1387068" cy="351311"/>
          </a:xfrm>
          <a:prstGeom prst="rect">
            <a:avLst/>
          </a:prstGeom>
          <a:noFill/>
          <a:ln>
            <a:noFill/>
          </a:ln>
        </p:spPr>
      </p:pic>
      <p:sp>
        <p:nvSpPr>
          <p:cNvPr id="158" name="Google Shape;158;p20"/>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box x2">
  <p:cSld name="Large text box x2">
    <p:bg>
      <p:bgPr>
        <a:solidFill>
          <a:srgbClr val="EBEBEB"/>
        </a:solidFill>
      </p:bgPr>
    </p:bg>
    <p:spTree>
      <p:nvGrpSpPr>
        <p:cNvPr id="159" name="Shape 159"/>
        <p:cNvGrpSpPr/>
        <p:nvPr/>
      </p:nvGrpSpPr>
      <p:grpSpPr>
        <a:xfrm>
          <a:off x="0" y="0"/>
          <a:ext cx="0" cy="0"/>
          <a:chOff x="0" y="0"/>
          <a:chExt cx="0" cy="0"/>
        </a:xfrm>
      </p:grpSpPr>
      <p:sp>
        <p:nvSpPr>
          <p:cNvPr id="160" name="Google Shape;160;p21"/>
          <p:cNvSpPr txBox="1"/>
          <p:nvPr>
            <p:ph idx="1" type="body"/>
          </p:nvPr>
        </p:nvSpPr>
        <p:spPr>
          <a:xfrm>
            <a:off x="776376" y="1674060"/>
            <a:ext cx="5220000" cy="3980700"/>
          </a:xfrm>
          <a:prstGeom prst="rect">
            <a:avLst/>
          </a:prstGeom>
          <a:noFill/>
          <a:ln cap="flat" cmpd="sng" w="57150">
            <a:solidFill>
              <a:srgbClr val="4C565C"/>
            </a:solidFill>
            <a:prstDash val="solid"/>
            <a:round/>
            <a:headEnd len="sm" w="sm" type="none"/>
            <a:tailEnd len="sm" w="sm" type="none"/>
          </a:ln>
        </p:spPr>
        <p:txBody>
          <a:bodyPr anchorCtr="0" anchor="t" bIns="540000" lIns="540000" spcFirstLastPara="1" rIns="540000" wrap="square" tIns="360000">
            <a:noAutofit/>
          </a:bodyPr>
          <a:lstStyle>
            <a:lvl1pPr indent="-228600" lvl="0" marL="457200" rtl="0" algn="l">
              <a:lnSpc>
                <a:spcPct val="90000"/>
              </a:lnSpc>
              <a:spcBef>
                <a:spcPts val="0"/>
              </a:spcBef>
              <a:spcAft>
                <a:spcPts val="0"/>
              </a:spcAft>
              <a:buClr>
                <a:srgbClr val="4C565C"/>
              </a:buClr>
              <a:buSzPts val="2400"/>
              <a:buNone/>
              <a:defRPr sz="2400" u="sng">
                <a:solidFill>
                  <a:srgbClr val="4C565C"/>
                </a:solidFill>
              </a:defRPr>
            </a:lvl1pPr>
            <a:lvl2pPr indent="-228600" lvl="1" marL="914400" rtl="0" algn="l">
              <a:lnSpc>
                <a:spcPct val="90000"/>
              </a:lnSpc>
              <a:spcBef>
                <a:spcPts val="500"/>
              </a:spcBef>
              <a:spcAft>
                <a:spcPts val="0"/>
              </a:spcAft>
              <a:buClr>
                <a:schemeClr val="lt1"/>
              </a:buClr>
              <a:buSzPts val="3600"/>
              <a:buNone/>
              <a:defRPr sz="3600">
                <a:solidFill>
                  <a:schemeClr val="lt1"/>
                </a:solidFill>
              </a:defRPr>
            </a:lvl2pPr>
            <a:lvl3pPr indent="-228600" lvl="2" marL="1371600" rtl="0" algn="l">
              <a:lnSpc>
                <a:spcPct val="90000"/>
              </a:lnSpc>
              <a:spcBef>
                <a:spcPts val="500"/>
              </a:spcBef>
              <a:spcAft>
                <a:spcPts val="0"/>
              </a:spcAft>
              <a:buClr>
                <a:schemeClr val="lt1"/>
              </a:buClr>
              <a:buSzPts val="3600"/>
              <a:buNone/>
              <a:defRPr sz="3600">
                <a:solidFill>
                  <a:schemeClr val="lt1"/>
                </a:solidFill>
              </a:defRPr>
            </a:lvl3pPr>
            <a:lvl4pPr indent="-228600" lvl="3" marL="1828800" rtl="0" algn="l">
              <a:lnSpc>
                <a:spcPct val="90000"/>
              </a:lnSpc>
              <a:spcBef>
                <a:spcPts val="500"/>
              </a:spcBef>
              <a:spcAft>
                <a:spcPts val="0"/>
              </a:spcAft>
              <a:buClr>
                <a:schemeClr val="lt1"/>
              </a:buClr>
              <a:buSzPts val="3600"/>
              <a:buNone/>
              <a:defRPr sz="3600">
                <a:solidFill>
                  <a:schemeClr val="lt1"/>
                </a:solidFill>
              </a:defRPr>
            </a:lvl4pPr>
            <a:lvl5pPr indent="-228600" lvl="4" marL="2286000" rtl="0" algn="l">
              <a:lnSpc>
                <a:spcPct val="90000"/>
              </a:lnSpc>
              <a:spcBef>
                <a:spcPts val="500"/>
              </a:spcBef>
              <a:spcAft>
                <a:spcPts val="0"/>
              </a:spcAft>
              <a:buClr>
                <a:schemeClr val="lt1"/>
              </a:buClr>
              <a:buSzPts val="3600"/>
              <a:buNone/>
              <a:defRPr sz="36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61" name="Google Shape;161;p21"/>
          <p:cNvSpPr txBox="1"/>
          <p:nvPr>
            <p:ph idx="2" type="body"/>
          </p:nvPr>
        </p:nvSpPr>
        <p:spPr>
          <a:xfrm>
            <a:off x="6188928" y="1674060"/>
            <a:ext cx="5220000" cy="3980700"/>
          </a:xfrm>
          <a:prstGeom prst="rect">
            <a:avLst/>
          </a:prstGeom>
          <a:solidFill>
            <a:srgbClr val="4C565C"/>
          </a:solidFill>
          <a:ln cap="flat" cmpd="sng" w="57150">
            <a:solidFill>
              <a:srgbClr val="4C565C"/>
            </a:solidFill>
            <a:prstDash val="solid"/>
            <a:round/>
            <a:headEnd len="sm" w="sm" type="none"/>
            <a:tailEnd len="sm" w="sm" type="none"/>
          </a:ln>
        </p:spPr>
        <p:txBody>
          <a:bodyPr anchorCtr="0" anchor="t" bIns="540000" lIns="540000" spcFirstLastPara="1" rIns="540000" wrap="square" tIns="360000">
            <a:noAutofit/>
          </a:bodyPr>
          <a:lstStyle>
            <a:lvl1pPr indent="-228600" lvl="0" marL="457200" rtl="0" algn="l">
              <a:lnSpc>
                <a:spcPct val="90000"/>
              </a:lnSpc>
              <a:spcBef>
                <a:spcPts val="1100"/>
              </a:spcBef>
              <a:spcAft>
                <a:spcPts val="0"/>
              </a:spcAft>
              <a:buClr>
                <a:schemeClr val="lt1"/>
              </a:buClr>
              <a:buSzPts val="2400"/>
              <a:buNone/>
              <a:defRPr sz="2400" u="sng">
                <a:solidFill>
                  <a:schemeClr val="lt1"/>
                </a:solidFill>
              </a:defRPr>
            </a:lvl1pPr>
            <a:lvl2pPr indent="-228600" lvl="1" marL="914400" rtl="0" algn="l">
              <a:lnSpc>
                <a:spcPct val="90000"/>
              </a:lnSpc>
              <a:spcBef>
                <a:spcPts val="500"/>
              </a:spcBef>
              <a:spcAft>
                <a:spcPts val="0"/>
              </a:spcAft>
              <a:buClr>
                <a:srgbClr val="4C565C"/>
              </a:buClr>
              <a:buSzPts val="2300"/>
              <a:buNone/>
              <a:defRPr sz="2300">
                <a:solidFill>
                  <a:srgbClr val="4C565C"/>
                </a:solidFill>
              </a:defRPr>
            </a:lvl2pPr>
            <a:lvl3pPr indent="-228600" lvl="2" marL="1371600" rtl="0" algn="l">
              <a:lnSpc>
                <a:spcPct val="90000"/>
              </a:lnSpc>
              <a:spcBef>
                <a:spcPts val="500"/>
              </a:spcBef>
              <a:spcAft>
                <a:spcPts val="0"/>
              </a:spcAft>
              <a:buClr>
                <a:srgbClr val="4C565C"/>
              </a:buClr>
              <a:buSzPts val="2300"/>
              <a:buNone/>
              <a:defRPr sz="2300">
                <a:solidFill>
                  <a:srgbClr val="4C565C"/>
                </a:solidFill>
              </a:defRPr>
            </a:lvl3pPr>
            <a:lvl4pPr indent="-228600" lvl="3" marL="1828800" rtl="0" algn="l">
              <a:lnSpc>
                <a:spcPct val="90000"/>
              </a:lnSpc>
              <a:spcBef>
                <a:spcPts val="500"/>
              </a:spcBef>
              <a:spcAft>
                <a:spcPts val="0"/>
              </a:spcAft>
              <a:buClr>
                <a:srgbClr val="4C565C"/>
              </a:buClr>
              <a:buSzPts val="2300"/>
              <a:buNone/>
              <a:defRPr sz="2300">
                <a:solidFill>
                  <a:srgbClr val="4C565C"/>
                </a:solidFill>
              </a:defRPr>
            </a:lvl4pPr>
            <a:lvl5pPr indent="-228600" lvl="4" marL="2286000" rtl="0" algn="l">
              <a:lnSpc>
                <a:spcPct val="90000"/>
              </a:lnSpc>
              <a:spcBef>
                <a:spcPts val="500"/>
              </a:spcBef>
              <a:spcAft>
                <a:spcPts val="0"/>
              </a:spcAft>
              <a:buClr>
                <a:srgbClr val="4C565C"/>
              </a:buClr>
              <a:buSzPts val="2300"/>
              <a:buNone/>
              <a:defRPr sz="2300">
                <a:solidFill>
                  <a:srgbClr val="4C565C"/>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62" name="Google Shape;162;p21"/>
          <p:cNvSpPr txBox="1"/>
          <p:nvPr>
            <p:ph idx="3" type="body"/>
          </p:nvPr>
        </p:nvSpPr>
        <p:spPr>
          <a:xfrm>
            <a:off x="1338263" y="2644217"/>
            <a:ext cx="4026000" cy="2542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rgbClr val="4C565C"/>
              </a:buClr>
              <a:buSzPts val="1500"/>
              <a:buFont typeface="Arial"/>
              <a:buNone/>
              <a:defRPr b="1" sz="1500">
                <a:solidFill>
                  <a:srgbClr val="4C565C"/>
                </a:solidFill>
              </a:defRPr>
            </a:lvl1pPr>
            <a:lvl2pPr indent="-323850" lvl="1" marL="914400" rtl="0" algn="l">
              <a:lnSpc>
                <a:spcPct val="90000"/>
              </a:lnSpc>
              <a:spcBef>
                <a:spcPts val="700"/>
              </a:spcBef>
              <a:spcAft>
                <a:spcPts val="0"/>
              </a:spcAft>
              <a:buClr>
                <a:srgbClr val="4C565C"/>
              </a:buClr>
              <a:buSzPts val="1500"/>
              <a:buFont typeface="Arial"/>
              <a:buChar char="•"/>
              <a:defRPr sz="1500">
                <a:solidFill>
                  <a:srgbClr val="4C565C"/>
                </a:solidFill>
              </a:defRPr>
            </a:lvl2pPr>
            <a:lvl3pPr indent="-228600" lvl="2" marL="1371600" rtl="0" algn="l">
              <a:lnSpc>
                <a:spcPct val="90000"/>
              </a:lnSpc>
              <a:spcBef>
                <a:spcPts val="500"/>
              </a:spcBef>
              <a:spcAft>
                <a:spcPts val="0"/>
              </a:spcAft>
              <a:buClr>
                <a:srgbClr val="4C565C"/>
              </a:buClr>
              <a:buSzPts val="1500"/>
              <a:buNone/>
              <a:defRPr sz="1500">
                <a:solidFill>
                  <a:srgbClr val="4C565C"/>
                </a:solidFill>
              </a:defRPr>
            </a:lvl3pPr>
            <a:lvl4pPr indent="-228600" lvl="3" marL="1828800" rtl="0" algn="l">
              <a:lnSpc>
                <a:spcPct val="90000"/>
              </a:lnSpc>
              <a:spcBef>
                <a:spcPts val="500"/>
              </a:spcBef>
              <a:spcAft>
                <a:spcPts val="0"/>
              </a:spcAft>
              <a:buClr>
                <a:srgbClr val="4C565C"/>
              </a:buClr>
              <a:buSzPts val="1500"/>
              <a:buNone/>
              <a:defRPr sz="1500">
                <a:solidFill>
                  <a:srgbClr val="4C565C"/>
                </a:solidFill>
              </a:defRPr>
            </a:lvl4pPr>
            <a:lvl5pPr indent="-228600" lvl="4" marL="2286000" rtl="0" algn="l">
              <a:lnSpc>
                <a:spcPct val="90000"/>
              </a:lnSpc>
              <a:spcBef>
                <a:spcPts val="500"/>
              </a:spcBef>
              <a:spcAft>
                <a:spcPts val="0"/>
              </a:spcAft>
              <a:buClr>
                <a:srgbClr val="4C565C"/>
              </a:buClr>
              <a:buSzPts val="1500"/>
              <a:buNone/>
              <a:defRPr sz="1500">
                <a:solidFill>
                  <a:srgbClr val="4C565C"/>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63" name="Google Shape;163;p21"/>
          <p:cNvSpPr txBox="1"/>
          <p:nvPr>
            <p:ph idx="4" type="body"/>
          </p:nvPr>
        </p:nvSpPr>
        <p:spPr>
          <a:xfrm>
            <a:off x="6713190" y="2644216"/>
            <a:ext cx="4192800" cy="2542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500"/>
              <a:buNone/>
              <a:defRPr b="1" sz="1500">
                <a:solidFill>
                  <a:schemeClr val="lt1"/>
                </a:solidFill>
              </a:defRPr>
            </a:lvl1pPr>
            <a:lvl2pPr indent="-228600" lvl="1" marL="914400" rtl="0" algn="l">
              <a:lnSpc>
                <a:spcPct val="90000"/>
              </a:lnSpc>
              <a:spcBef>
                <a:spcPts val="700"/>
              </a:spcBef>
              <a:spcAft>
                <a:spcPts val="0"/>
              </a:spcAft>
              <a:buClr>
                <a:schemeClr val="lt1"/>
              </a:buClr>
              <a:buSzPts val="1500"/>
              <a:buNone/>
              <a:defRPr b="1" sz="1500">
                <a:solidFill>
                  <a:schemeClr val="lt1"/>
                </a:solidFill>
              </a:defRPr>
            </a:lvl2pPr>
            <a:lvl3pPr indent="-228600" lvl="2" marL="1371600" rtl="0" algn="l">
              <a:lnSpc>
                <a:spcPct val="90000"/>
              </a:lnSpc>
              <a:spcBef>
                <a:spcPts val="500"/>
              </a:spcBef>
              <a:spcAft>
                <a:spcPts val="0"/>
              </a:spcAft>
              <a:buClr>
                <a:schemeClr val="lt1"/>
              </a:buClr>
              <a:buSzPts val="1500"/>
              <a:buNone/>
              <a:defRPr b="1" sz="1500">
                <a:solidFill>
                  <a:schemeClr val="lt1"/>
                </a:solidFill>
              </a:defRPr>
            </a:lvl3pPr>
            <a:lvl4pPr indent="-228600" lvl="3" marL="1828800" rtl="0" algn="l">
              <a:lnSpc>
                <a:spcPct val="90000"/>
              </a:lnSpc>
              <a:spcBef>
                <a:spcPts val="500"/>
              </a:spcBef>
              <a:spcAft>
                <a:spcPts val="0"/>
              </a:spcAft>
              <a:buClr>
                <a:schemeClr val="lt1"/>
              </a:buClr>
              <a:buSzPts val="1500"/>
              <a:buNone/>
              <a:defRPr b="1" sz="1500">
                <a:solidFill>
                  <a:schemeClr val="lt1"/>
                </a:solidFill>
              </a:defRPr>
            </a:lvl4pPr>
            <a:lvl5pPr indent="-228600" lvl="4" marL="2286000" rtl="0" algn="l">
              <a:lnSpc>
                <a:spcPct val="90000"/>
              </a:lnSpc>
              <a:spcBef>
                <a:spcPts val="500"/>
              </a:spcBef>
              <a:spcAft>
                <a:spcPts val="0"/>
              </a:spcAft>
              <a:buClr>
                <a:schemeClr val="lt1"/>
              </a:buClr>
              <a:buSzPts val="1500"/>
              <a:buNone/>
              <a:defRPr b="1" sz="15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64" name="Google Shape;164;p21"/>
          <p:cNvSpPr txBox="1"/>
          <p:nvPr>
            <p:ph type="title"/>
          </p:nvPr>
        </p:nvSpPr>
        <p:spPr>
          <a:xfrm>
            <a:off x="776377" y="833323"/>
            <a:ext cx="106632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rgbClr val="F25433"/>
              </a:buClr>
              <a:buSzPts val="2800"/>
              <a:buFont typeface="Calibri"/>
              <a:buNone/>
              <a:defRPr b="1" sz="2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cxnSp>
        <p:nvCxnSpPr>
          <p:cNvPr id="165" name="Google Shape;165;p21"/>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166" name="Google Shape;166;p21"/>
          <p:cNvPicPr preferRelativeResize="0"/>
          <p:nvPr/>
        </p:nvPicPr>
        <p:blipFill rotWithShape="1">
          <a:blip r:embed="rId2">
            <a:alphaModFix/>
          </a:blip>
          <a:srcRect b="0" l="0" r="0" t="0"/>
          <a:stretch/>
        </p:blipFill>
        <p:spPr>
          <a:xfrm>
            <a:off x="779611" y="6268940"/>
            <a:ext cx="1387068" cy="351311"/>
          </a:xfrm>
          <a:prstGeom prst="rect">
            <a:avLst/>
          </a:prstGeom>
          <a:noFill/>
          <a:ln>
            <a:noFill/>
          </a:ln>
        </p:spPr>
      </p:pic>
      <p:sp>
        <p:nvSpPr>
          <p:cNvPr id="167" name="Google Shape;167;p21"/>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Intro">
  <p:cSld name="Title and Content - Intro">
    <p:bg>
      <p:bgPr>
        <a:blipFill rotWithShape="1">
          <a:blip r:embed="rId2">
            <a:alphaModFix/>
          </a:blip>
          <a:stretch>
            <a:fillRect b="0" l="0" r="0" t="0"/>
          </a:stretch>
        </a:blipFill>
      </p:bgPr>
    </p:bg>
    <p:spTree>
      <p:nvGrpSpPr>
        <p:cNvPr id="14" name="Shape 14"/>
        <p:cNvGrpSpPr/>
        <p:nvPr/>
      </p:nvGrpSpPr>
      <p:grpSpPr>
        <a:xfrm>
          <a:off x="0" y="0"/>
          <a:ext cx="0" cy="0"/>
          <a:chOff x="0" y="0"/>
          <a:chExt cx="0" cy="0"/>
        </a:xfrm>
      </p:grpSpPr>
      <p:pic>
        <p:nvPicPr>
          <p:cNvPr id="15" name="Google Shape;15;p3"/>
          <p:cNvPicPr preferRelativeResize="0"/>
          <p:nvPr/>
        </p:nvPicPr>
        <p:blipFill rotWithShape="1">
          <a:blip r:embed="rId3">
            <a:alphaModFix/>
          </a:blip>
          <a:srcRect b="0" l="0" r="0" t="0"/>
          <a:stretch/>
        </p:blipFill>
        <p:spPr>
          <a:xfrm>
            <a:off x="776376" y="5332512"/>
            <a:ext cx="3662522" cy="923323"/>
          </a:xfrm>
          <a:prstGeom prst="rect">
            <a:avLst/>
          </a:prstGeom>
          <a:noFill/>
          <a:ln>
            <a:noFill/>
          </a:ln>
        </p:spPr>
      </p:pic>
      <p:cxnSp>
        <p:nvCxnSpPr>
          <p:cNvPr id="16" name="Google Shape;16;p3"/>
          <p:cNvCxnSpPr/>
          <p:nvPr/>
        </p:nvCxnSpPr>
        <p:spPr>
          <a:xfrm>
            <a:off x="776377" y="2670560"/>
            <a:ext cx="2970433" cy="0"/>
          </a:xfrm>
          <a:prstGeom prst="straightConnector1">
            <a:avLst/>
          </a:prstGeom>
          <a:noFill/>
          <a:ln cap="flat" cmpd="sng" w="19050">
            <a:solidFill>
              <a:schemeClr val="lt1"/>
            </a:solidFill>
            <a:prstDash val="solid"/>
            <a:miter lim="8000"/>
            <a:headEnd len="sm" w="sm" type="none"/>
            <a:tailEnd len="sm" w="sm" type="none"/>
          </a:ln>
        </p:spPr>
      </p:cxnSp>
      <p:cxnSp>
        <p:nvCxnSpPr>
          <p:cNvPr id="17" name="Google Shape;17;p3"/>
          <p:cNvCxnSpPr/>
          <p:nvPr/>
        </p:nvCxnSpPr>
        <p:spPr>
          <a:xfrm>
            <a:off x="776376" y="3354769"/>
            <a:ext cx="2970434" cy="0"/>
          </a:xfrm>
          <a:prstGeom prst="straightConnector1">
            <a:avLst/>
          </a:prstGeom>
          <a:noFill/>
          <a:ln cap="flat" cmpd="sng" w="19050">
            <a:solidFill>
              <a:schemeClr val="lt1"/>
            </a:solidFill>
            <a:prstDash val="solid"/>
            <a:miter lim="8000"/>
            <a:headEnd len="sm" w="sm" type="none"/>
            <a:tailEnd len="sm" w="sm" type="none"/>
          </a:ln>
        </p:spPr>
      </p:cxnSp>
      <p:sp>
        <p:nvSpPr>
          <p:cNvPr id="18" name="Google Shape;18;p3"/>
          <p:cNvSpPr txBox="1"/>
          <p:nvPr>
            <p:ph idx="1" type="body"/>
          </p:nvPr>
        </p:nvSpPr>
        <p:spPr>
          <a:xfrm>
            <a:off x="773082" y="2842611"/>
            <a:ext cx="10887326" cy="332399"/>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342900" lvl="2" marL="1371600" marR="0" rtl="0" algn="l">
              <a:lnSpc>
                <a:spcPct val="90000"/>
              </a:lnSpc>
              <a:spcBef>
                <a:spcPts val="5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2" type="body"/>
          </p:nvPr>
        </p:nvSpPr>
        <p:spPr>
          <a:xfrm>
            <a:off x="773082" y="1192357"/>
            <a:ext cx="10887415" cy="609398"/>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3" type="body"/>
          </p:nvPr>
        </p:nvSpPr>
        <p:spPr>
          <a:xfrm>
            <a:off x="758795" y="2191302"/>
            <a:ext cx="10921090" cy="304699"/>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2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 name="Google Shape;21;p3"/>
          <p:cNvSpPr txBox="1"/>
          <p:nvPr>
            <p:ph idx="4" type="body"/>
          </p:nvPr>
        </p:nvSpPr>
        <p:spPr>
          <a:xfrm>
            <a:off x="1785257" y="6313891"/>
            <a:ext cx="4267200" cy="42374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9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5" type="body"/>
          </p:nvPr>
        </p:nvSpPr>
        <p:spPr>
          <a:xfrm>
            <a:off x="776288" y="3600450"/>
            <a:ext cx="2970522" cy="22159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16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3" name="Google Shape;23;p3"/>
          <p:cNvSpPr/>
          <p:nvPr>
            <p:ph idx="6" type="pic"/>
          </p:nvPr>
        </p:nvSpPr>
        <p:spPr>
          <a:xfrm>
            <a:off x="8884692" y="5332512"/>
            <a:ext cx="2795193" cy="981379"/>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6858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28600" lvl="2" marL="1143000" marR="0" rtl="0" algn="l">
              <a:lnSpc>
                <a:spcPct val="90000"/>
              </a:lnSpc>
              <a:spcBef>
                <a:spcPts val="5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3pPr>
            <a:lvl4pPr indent="-228600" lvl="3" marL="16002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28600" lvl="4" marL="2057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286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2286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2286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2286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Contact Us">
  <p:cSld name="Title and Content - Contact Us">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p22"/>
          <p:cNvSpPr txBox="1"/>
          <p:nvPr>
            <p:ph idx="1" type="body"/>
          </p:nvPr>
        </p:nvSpPr>
        <p:spPr>
          <a:xfrm>
            <a:off x="758795" y="1702549"/>
            <a:ext cx="5329500" cy="2659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000"/>
              <a:buNone/>
              <a:defRPr sz="20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70" name="Google Shape;170;p22"/>
          <p:cNvSpPr txBox="1"/>
          <p:nvPr/>
        </p:nvSpPr>
        <p:spPr>
          <a:xfrm>
            <a:off x="776376" y="4150167"/>
            <a:ext cx="963300" cy="246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sng" cap="none" strike="noStrike">
                <a:solidFill>
                  <a:schemeClr val="lt1"/>
                </a:solidFill>
                <a:latin typeface="Calibri"/>
                <a:ea typeface="Calibri"/>
                <a:cs typeface="Calibri"/>
                <a:sym typeface="Calibri"/>
              </a:rPr>
              <a:t>Follow us:</a:t>
            </a:r>
            <a:endParaRPr b="0" i="0" sz="1500" u="none" cap="none" strike="noStrike">
              <a:solidFill>
                <a:srgbClr val="000000"/>
              </a:solidFill>
              <a:latin typeface="Arial"/>
              <a:ea typeface="Arial"/>
              <a:cs typeface="Arial"/>
              <a:sym typeface="Arial"/>
            </a:endParaRPr>
          </a:p>
        </p:txBody>
      </p:sp>
      <p:sp>
        <p:nvSpPr>
          <p:cNvPr id="171" name="Google Shape;171;p22"/>
          <p:cNvSpPr txBox="1"/>
          <p:nvPr/>
        </p:nvSpPr>
        <p:spPr>
          <a:xfrm>
            <a:off x="1181872" y="4696067"/>
            <a:ext cx="12663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@ClimateWorksAus</a:t>
            </a:r>
            <a:endParaRPr b="0" i="0" sz="1200" u="none" cap="none" strike="noStrike">
              <a:solidFill>
                <a:schemeClr val="lt1"/>
              </a:solidFill>
              <a:latin typeface="Calibri"/>
              <a:ea typeface="Calibri"/>
              <a:cs typeface="Calibri"/>
              <a:sym typeface="Calibri"/>
            </a:endParaRPr>
          </a:p>
        </p:txBody>
      </p:sp>
      <p:sp>
        <p:nvSpPr>
          <p:cNvPr id="172" name="Google Shape;172;p22"/>
          <p:cNvSpPr txBox="1"/>
          <p:nvPr/>
        </p:nvSpPr>
        <p:spPr>
          <a:xfrm>
            <a:off x="3128876" y="4696067"/>
            <a:ext cx="15789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ClimateWorks Australia</a:t>
            </a:r>
            <a:endParaRPr b="0" i="0" sz="1500" u="none" cap="none" strike="noStrike">
              <a:solidFill>
                <a:srgbClr val="000000"/>
              </a:solidFill>
              <a:latin typeface="Arial"/>
              <a:ea typeface="Arial"/>
              <a:cs typeface="Arial"/>
              <a:sym typeface="Arial"/>
            </a:endParaRPr>
          </a:p>
        </p:txBody>
      </p:sp>
      <p:sp>
        <p:nvSpPr>
          <p:cNvPr id="173" name="Google Shape;173;p22"/>
          <p:cNvSpPr txBox="1"/>
          <p:nvPr>
            <p:ph idx="2" type="body"/>
          </p:nvPr>
        </p:nvSpPr>
        <p:spPr>
          <a:xfrm>
            <a:off x="6211888" y="1702549"/>
            <a:ext cx="5448300" cy="2659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000"/>
              <a:buNone/>
              <a:defRPr sz="2000">
                <a:solidFill>
                  <a:schemeClr val="lt1"/>
                </a:solidFill>
              </a:defRPr>
            </a:lvl1pPr>
            <a:lvl2pPr indent="-228600" lvl="1" marL="914400" rtl="0" algn="l">
              <a:lnSpc>
                <a:spcPct val="90000"/>
              </a:lnSpc>
              <a:spcBef>
                <a:spcPts val="500"/>
              </a:spcBef>
              <a:spcAft>
                <a:spcPts val="0"/>
              </a:spcAft>
              <a:buClr>
                <a:schemeClr val="lt1"/>
              </a:buClr>
              <a:buSzPts val="1900"/>
              <a:buNone/>
              <a:defRPr sz="1900">
                <a:solidFill>
                  <a:schemeClr val="lt1"/>
                </a:solidFill>
              </a:defRPr>
            </a:lvl2pPr>
            <a:lvl3pPr indent="-228600" lvl="2" marL="1371600" rtl="0" algn="l">
              <a:lnSpc>
                <a:spcPct val="90000"/>
              </a:lnSpc>
              <a:spcBef>
                <a:spcPts val="500"/>
              </a:spcBef>
              <a:spcAft>
                <a:spcPts val="0"/>
              </a:spcAft>
              <a:buClr>
                <a:schemeClr val="lt1"/>
              </a:buClr>
              <a:buSzPts val="1600"/>
              <a:buNone/>
              <a:defRPr sz="1600">
                <a:solidFill>
                  <a:schemeClr val="lt1"/>
                </a:solidFill>
              </a:defRPr>
            </a:lvl3pPr>
            <a:lvl4pPr indent="-228600" lvl="3" marL="1828800" rtl="0" algn="l">
              <a:lnSpc>
                <a:spcPct val="90000"/>
              </a:lnSpc>
              <a:spcBef>
                <a:spcPts val="500"/>
              </a:spcBef>
              <a:spcAft>
                <a:spcPts val="0"/>
              </a:spcAft>
              <a:buClr>
                <a:schemeClr val="lt1"/>
              </a:buClr>
              <a:buSzPts val="1500"/>
              <a:buNone/>
              <a:defRPr sz="1500">
                <a:solidFill>
                  <a:schemeClr val="lt1"/>
                </a:solidFill>
              </a:defRPr>
            </a:lvl4pPr>
            <a:lvl5pPr indent="-228600" lvl="4" marL="2286000" rtl="0" algn="l">
              <a:lnSpc>
                <a:spcPct val="90000"/>
              </a:lnSpc>
              <a:spcBef>
                <a:spcPts val="500"/>
              </a:spcBef>
              <a:spcAft>
                <a:spcPts val="0"/>
              </a:spcAft>
              <a:buClr>
                <a:schemeClr val="lt1"/>
              </a:buClr>
              <a:buSzPts val="1500"/>
              <a:buNone/>
              <a:defRPr sz="15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74" name="Google Shape;174;p22"/>
          <p:cNvSpPr txBox="1"/>
          <p:nvPr>
            <p:ph type="title"/>
          </p:nvPr>
        </p:nvSpPr>
        <p:spPr>
          <a:xfrm>
            <a:off x="776377" y="769471"/>
            <a:ext cx="10883700" cy="743100"/>
          </a:xfrm>
          <a:prstGeom prst="rect">
            <a:avLst/>
          </a:prstGeom>
          <a:noFill/>
          <a:ln>
            <a:noFill/>
          </a:ln>
        </p:spPr>
        <p:txBody>
          <a:bodyPr anchorCtr="0" anchor="t" bIns="0" lIns="0" spcFirstLastPara="1" rIns="0" wrap="square" tIns="0">
            <a:noAutofit/>
          </a:bodyPr>
          <a:lstStyle>
            <a:lvl1pPr lvl="0" rtl="0" algn="l">
              <a:lnSpc>
                <a:spcPct val="106250"/>
              </a:lnSpc>
              <a:spcBef>
                <a:spcPts val="0"/>
              </a:spcBef>
              <a:spcAft>
                <a:spcPts val="0"/>
              </a:spcAft>
              <a:buClr>
                <a:schemeClr val="lt1"/>
              </a:buClr>
              <a:buSzPts val="3200"/>
              <a:buFont typeface="Calibri"/>
              <a:buNone/>
              <a:defRPr>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175" name="Google Shape;175;p22"/>
          <p:cNvPicPr preferRelativeResize="0"/>
          <p:nvPr/>
        </p:nvPicPr>
        <p:blipFill rotWithShape="1">
          <a:blip r:embed="rId3">
            <a:alphaModFix/>
          </a:blip>
          <a:srcRect b="0" l="0" r="0" t="0"/>
          <a:stretch/>
        </p:blipFill>
        <p:spPr>
          <a:xfrm>
            <a:off x="776376" y="4602607"/>
            <a:ext cx="304581" cy="302044"/>
          </a:xfrm>
          <a:prstGeom prst="rect">
            <a:avLst/>
          </a:prstGeom>
          <a:noFill/>
          <a:ln>
            <a:noFill/>
          </a:ln>
        </p:spPr>
      </p:pic>
      <p:pic>
        <p:nvPicPr>
          <p:cNvPr id="176" name="Google Shape;176;p22"/>
          <p:cNvPicPr preferRelativeResize="0"/>
          <p:nvPr/>
        </p:nvPicPr>
        <p:blipFill rotWithShape="1">
          <a:blip r:embed="rId4">
            <a:alphaModFix/>
          </a:blip>
          <a:srcRect b="0" l="0" r="0" t="0"/>
          <a:stretch/>
        </p:blipFill>
        <p:spPr>
          <a:xfrm>
            <a:off x="2750899" y="4618380"/>
            <a:ext cx="302636" cy="270497"/>
          </a:xfrm>
          <a:prstGeom prst="rect">
            <a:avLst/>
          </a:prstGeom>
          <a:noFill/>
          <a:ln>
            <a:noFill/>
          </a:ln>
        </p:spPr>
      </p:pic>
      <p:pic>
        <p:nvPicPr>
          <p:cNvPr id="177" name="Google Shape;177;p22"/>
          <p:cNvPicPr preferRelativeResize="0"/>
          <p:nvPr/>
        </p:nvPicPr>
        <p:blipFill rotWithShape="1">
          <a:blip r:embed="rId5">
            <a:alphaModFix/>
          </a:blip>
          <a:srcRect b="0" l="0" r="0" t="0"/>
          <a:stretch/>
        </p:blipFill>
        <p:spPr>
          <a:xfrm>
            <a:off x="783376" y="5255102"/>
            <a:ext cx="3134815" cy="790289"/>
          </a:xfrm>
          <a:prstGeom prst="rect">
            <a:avLst/>
          </a:prstGeom>
          <a:noFill/>
          <a:ln>
            <a:noFill/>
          </a:ln>
        </p:spPr>
      </p:pic>
      <p:pic>
        <p:nvPicPr>
          <p:cNvPr id="178" name="Google Shape;178;p22"/>
          <p:cNvPicPr preferRelativeResize="0"/>
          <p:nvPr/>
        </p:nvPicPr>
        <p:blipFill rotWithShape="1">
          <a:blip r:embed="rId6">
            <a:alphaModFix/>
          </a:blip>
          <a:srcRect b="0" l="0" r="0" t="0"/>
          <a:stretch/>
        </p:blipFill>
        <p:spPr>
          <a:xfrm>
            <a:off x="3956535" y="5351343"/>
            <a:ext cx="2368665" cy="744771"/>
          </a:xfrm>
          <a:prstGeom prst="rect">
            <a:avLst/>
          </a:prstGeom>
          <a:noFill/>
          <a:ln>
            <a:noFill/>
          </a:ln>
        </p:spPr>
      </p:pic>
      <p:pic>
        <p:nvPicPr>
          <p:cNvPr id="179" name="Google Shape;179;p22"/>
          <p:cNvPicPr preferRelativeResize="0"/>
          <p:nvPr/>
        </p:nvPicPr>
        <p:blipFill rotWithShape="1">
          <a:blip r:embed="rId7">
            <a:alphaModFix/>
          </a:blip>
          <a:srcRect b="0" l="0" r="0" t="0"/>
          <a:stretch/>
        </p:blipFill>
        <p:spPr>
          <a:xfrm>
            <a:off x="6538043" y="5231657"/>
            <a:ext cx="829738" cy="670648"/>
          </a:xfrm>
          <a:prstGeom prst="rect">
            <a:avLst/>
          </a:prstGeom>
          <a:noFill/>
          <a:ln>
            <a:noFill/>
          </a:ln>
        </p:spPr>
      </p:pic>
      <p:sp>
        <p:nvSpPr>
          <p:cNvPr id="180" name="Google Shape;180;p22"/>
          <p:cNvSpPr txBox="1"/>
          <p:nvPr/>
        </p:nvSpPr>
        <p:spPr>
          <a:xfrm>
            <a:off x="1538483" y="6094686"/>
            <a:ext cx="4550100" cy="69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00"/>
              <a:buFont typeface="Arial"/>
              <a:buNone/>
            </a:pPr>
            <a:r>
              <a:rPr b="1" baseline="30000" i="0" lang="en-AU" sz="1300" u="none" cap="none" strike="noStrike">
                <a:solidFill>
                  <a:srgbClr val="FFFFFF"/>
                </a:solidFill>
                <a:latin typeface="Calibri"/>
                <a:ea typeface="Calibri"/>
                <a:cs typeface="Calibri"/>
                <a:sym typeface="Calibri"/>
              </a:rPr>
              <a:t>ClimateWorks Australia was co-founded by Monash University and The Myer Foundation and works within the Monash Sustainable Development Institute</a:t>
            </a:r>
            <a:endParaRPr b="0" i="0" sz="1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 Red reversed">
  <p:cSld name="1_Title and Content - Red reversed">
    <p:bg>
      <p:bgPr>
        <a:solidFill>
          <a:srgbClr val="7F7F7F"/>
        </a:solidFill>
      </p:bgPr>
    </p:bg>
    <p:spTree>
      <p:nvGrpSpPr>
        <p:cNvPr id="181" name="Shape 181"/>
        <p:cNvGrpSpPr/>
        <p:nvPr/>
      </p:nvGrpSpPr>
      <p:grpSpPr>
        <a:xfrm>
          <a:off x="0" y="0"/>
          <a:ext cx="0" cy="0"/>
          <a:chOff x="0" y="0"/>
          <a:chExt cx="0" cy="0"/>
        </a:xfrm>
      </p:grpSpPr>
      <p:sp>
        <p:nvSpPr>
          <p:cNvPr id="182" name="Google Shape;182;p23"/>
          <p:cNvSpPr txBox="1"/>
          <p:nvPr>
            <p:ph idx="1" type="body"/>
          </p:nvPr>
        </p:nvSpPr>
        <p:spPr>
          <a:xfrm>
            <a:off x="776377" y="1680296"/>
            <a:ext cx="10663200" cy="332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400"/>
              <a:buNone/>
              <a:defRPr b="1" sz="24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83" name="Google Shape;183;p23"/>
          <p:cNvSpPr txBox="1"/>
          <p:nvPr>
            <p:ph idx="2" type="body"/>
          </p:nvPr>
        </p:nvSpPr>
        <p:spPr>
          <a:xfrm>
            <a:off x="776377" y="2453159"/>
            <a:ext cx="10663200" cy="3532500"/>
          </a:xfrm>
          <a:prstGeom prst="rect">
            <a:avLst/>
          </a:prstGeom>
          <a:noFill/>
          <a:ln>
            <a:noFill/>
          </a:ln>
        </p:spPr>
        <p:txBody>
          <a:bodyPr anchorCtr="0" anchor="t" bIns="0" lIns="0" spcFirstLastPara="1" rIns="0" wrap="square" tIns="0">
            <a:noAutofit/>
          </a:bodyPr>
          <a:lstStyle>
            <a:lvl1pPr indent="-381000" lvl="0" marL="457200" rtl="0" algn="l">
              <a:lnSpc>
                <a:spcPct val="90000"/>
              </a:lnSpc>
              <a:spcBef>
                <a:spcPts val="1100"/>
              </a:spcBef>
              <a:spcAft>
                <a:spcPts val="0"/>
              </a:spcAft>
              <a:buClr>
                <a:schemeClr val="lt1"/>
              </a:buClr>
              <a:buSzPts val="2400"/>
              <a:buChar char="•"/>
              <a:defRPr sz="2400">
                <a:solidFill>
                  <a:schemeClr val="lt1"/>
                </a:solidFill>
              </a:defRPr>
            </a:lvl1pPr>
            <a:lvl2pPr indent="-355600" lvl="1" marL="914400" rtl="0" algn="l">
              <a:lnSpc>
                <a:spcPct val="90000"/>
              </a:lnSpc>
              <a:spcBef>
                <a:spcPts val="500"/>
              </a:spcBef>
              <a:spcAft>
                <a:spcPts val="0"/>
              </a:spcAft>
              <a:buClr>
                <a:schemeClr val="lt1"/>
              </a:buClr>
              <a:buSzPts val="2000"/>
              <a:buChar char="•"/>
              <a:defRPr sz="2000">
                <a:solidFill>
                  <a:schemeClr val="lt1"/>
                </a:solidFill>
              </a:defRPr>
            </a:lvl2pPr>
            <a:lvl3pPr indent="-349250" lvl="2" marL="1371600" rtl="0" algn="l">
              <a:lnSpc>
                <a:spcPct val="90000"/>
              </a:lnSpc>
              <a:spcBef>
                <a:spcPts val="500"/>
              </a:spcBef>
              <a:spcAft>
                <a:spcPts val="0"/>
              </a:spcAft>
              <a:buClr>
                <a:schemeClr val="lt1"/>
              </a:buClr>
              <a:buSzPts val="1900"/>
              <a:buChar char="•"/>
              <a:defRPr sz="1900">
                <a:solidFill>
                  <a:schemeClr val="lt1"/>
                </a:solidFill>
              </a:defRPr>
            </a:lvl3pPr>
            <a:lvl4pPr indent="-330200" lvl="3" marL="1828800" rtl="0" algn="l">
              <a:lnSpc>
                <a:spcPct val="90000"/>
              </a:lnSpc>
              <a:spcBef>
                <a:spcPts val="500"/>
              </a:spcBef>
              <a:spcAft>
                <a:spcPts val="0"/>
              </a:spcAft>
              <a:buClr>
                <a:schemeClr val="lt1"/>
              </a:buClr>
              <a:buSzPts val="1600"/>
              <a:buChar char="•"/>
              <a:defRPr sz="1600">
                <a:solidFill>
                  <a:schemeClr val="lt1"/>
                </a:solidFill>
              </a:defRPr>
            </a:lvl4pPr>
            <a:lvl5pPr indent="-330200" lvl="4" marL="2286000" rtl="0" algn="l">
              <a:lnSpc>
                <a:spcPct val="90000"/>
              </a:lnSpc>
              <a:spcBef>
                <a:spcPts val="500"/>
              </a:spcBef>
              <a:spcAft>
                <a:spcPts val="0"/>
              </a:spcAft>
              <a:buClr>
                <a:schemeClr val="lt1"/>
              </a:buClr>
              <a:buSzPts val="1600"/>
              <a:buChar char="•"/>
              <a:defRPr sz="16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84" name="Google Shape;184;p23"/>
          <p:cNvSpPr txBox="1"/>
          <p:nvPr>
            <p:ph type="title"/>
          </p:nvPr>
        </p:nvSpPr>
        <p:spPr>
          <a:xfrm>
            <a:off x="776377" y="857625"/>
            <a:ext cx="106632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chemeClr val="lt1"/>
              </a:buClr>
              <a:buSzPts val="2800"/>
              <a:buFont typeface="Calibri"/>
              <a:buNone/>
              <a:defRPr b="1" sz="2800">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cxnSp>
        <p:nvCxnSpPr>
          <p:cNvPr id="185" name="Google Shape;185;p23"/>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186" name="Google Shape;186;p23"/>
          <p:cNvPicPr preferRelativeResize="0"/>
          <p:nvPr/>
        </p:nvPicPr>
        <p:blipFill rotWithShape="1">
          <a:blip r:embed="rId2">
            <a:alphaModFix/>
          </a:blip>
          <a:srcRect b="0" l="0" r="0" t="0"/>
          <a:stretch/>
        </p:blipFill>
        <p:spPr>
          <a:xfrm>
            <a:off x="776377" y="6268940"/>
            <a:ext cx="1393536" cy="351310"/>
          </a:xfrm>
          <a:prstGeom prst="rect">
            <a:avLst/>
          </a:prstGeom>
          <a:noFill/>
          <a:ln>
            <a:noFill/>
          </a:ln>
        </p:spPr>
      </p:pic>
      <p:sp>
        <p:nvSpPr>
          <p:cNvPr id="187" name="Google Shape;187;p23"/>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chemeClr val="lt1"/>
                </a:solidFill>
                <a:latin typeface="Calibri"/>
                <a:ea typeface="Calibri"/>
                <a:cs typeface="Calibri"/>
                <a:sym typeface="Calibri"/>
              </a:rPr>
              <a:t>CLIMATEWORKS</a:t>
            </a:r>
            <a:r>
              <a:rPr b="0" i="0" lang="en-AU" sz="900" u="none" cap="none" strike="noStrike">
                <a:solidFill>
                  <a:schemeClr val="lt1"/>
                </a:solidFill>
                <a:latin typeface="Calibri"/>
                <a:ea typeface="Calibri"/>
                <a:cs typeface="Calibri"/>
                <a:sym typeface="Calibri"/>
              </a:rPr>
              <a:t>AUSTRALIA.ORG   |   </a:t>
            </a:r>
            <a:fld id="{00000000-1234-1234-1234-123412341234}" type="slidenum">
              <a:rPr b="0" i="0" lang="en-AU"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Chart">
  <p:cSld name="Title, Content and Chart">
    <p:bg>
      <p:bgPr>
        <a:solidFill>
          <a:srgbClr val="EBEBEB"/>
        </a:solidFill>
      </p:bgPr>
    </p:bg>
    <p:spTree>
      <p:nvGrpSpPr>
        <p:cNvPr id="188" name="Shape 188"/>
        <p:cNvGrpSpPr/>
        <p:nvPr/>
      </p:nvGrpSpPr>
      <p:grpSpPr>
        <a:xfrm>
          <a:off x="0" y="0"/>
          <a:ext cx="0" cy="0"/>
          <a:chOff x="0" y="0"/>
          <a:chExt cx="0" cy="0"/>
        </a:xfrm>
      </p:grpSpPr>
      <p:sp>
        <p:nvSpPr>
          <p:cNvPr id="189" name="Google Shape;189;p24"/>
          <p:cNvSpPr txBox="1"/>
          <p:nvPr>
            <p:ph idx="1" type="body"/>
          </p:nvPr>
        </p:nvSpPr>
        <p:spPr>
          <a:xfrm>
            <a:off x="776377" y="1632823"/>
            <a:ext cx="2881200" cy="39888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100"/>
              </a:spcBef>
              <a:spcAft>
                <a:spcPts val="0"/>
              </a:spcAft>
              <a:buClr>
                <a:srgbClr val="4C565C"/>
              </a:buClr>
              <a:buSzPts val="1600"/>
              <a:buFont typeface="Arial"/>
              <a:buNone/>
              <a:defRPr b="1" sz="1600">
                <a:solidFill>
                  <a:srgbClr val="4C565C"/>
                </a:solidFill>
              </a:defRPr>
            </a:lvl1pPr>
            <a:lvl2pPr indent="-323850" lvl="1" marL="914400" rtl="0" algn="l">
              <a:lnSpc>
                <a:spcPct val="90000"/>
              </a:lnSpc>
              <a:spcBef>
                <a:spcPts val="500"/>
              </a:spcBef>
              <a:spcAft>
                <a:spcPts val="0"/>
              </a:spcAft>
              <a:buClr>
                <a:srgbClr val="4C565C"/>
              </a:buClr>
              <a:buSzPts val="1500"/>
              <a:buChar char="•"/>
              <a:defRPr sz="1500">
                <a:solidFill>
                  <a:srgbClr val="4C565C"/>
                </a:solidFill>
              </a:defRPr>
            </a:lvl2pPr>
            <a:lvl3pPr indent="-304800" lvl="2" marL="1371600" rtl="0" algn="l">
              <a:lnSpc>
                <a:spcPct val="90000"/>
              </a:lnSpc>
              <a:spcBef>
                <a:spcPts val="500"/>
              </a:spcBef>
              <a:spcAft>
                <a:spcPts val="0"/>
              </a:spcAft>
              <a:buClr>
                <a:srgbClr val="4C565C"/>
              </a:buClr>
              <a:buSzPts val="1200"/>
              <a:buChar char="•"/>
              <a:defRPr sz="1200">
                <a:solidFill>
                  <a:srgbClr val="4C565C"/>
                </a:solidFill>
              </a:defRPr>
            </a:lvl3pPr>
            <a:lvl4pPr indent="-298450" lvl="3" marL="1828800" rtl="0" algn="l">
              <a:lnSpc>
                <a:spcPct val="90000"/>
              </a:lnSpc>
              <a:spcBef>
                <a:spcPts val="500"/>
              </a:spcBef>
              <a:spcAft>
                <a:spcPts val="0"/>
              </a:spcAft>
              <a:buClr>
                <a:srgbClr val="4C565C"/>
              </a:buClr>
              <a:buSzPts val="1100"/>
              <a:buChar char="•"/>
              <a:defRPr sz="1100">
                <a:solidFill>
                  <a:srgbClr val="4C565C"/>
                </a:solidFill>
              </a:defRPr>
            </a:lvl4pPr>
            <a:lvl5pPr indent="-298450" lvl="4" marL="2286000" rtl="0" algn="l">
              <a:lnSpc>
                <a:spcPct val="90000"/>
              </a:lnSpc>
              <a:spcBef>
                <a:spcPts val="500"/>
              </a:spcBef>
              <a:spcAft>
                <a:spcPts val="0"/>
              </a:spcAft>
              <a:buClr>
                <a:srgbClr val="4C565C"/>
              </a:buClr>
              <a:buSzPts val="1100"/>
              <a:buChar char="•"/>
              <a:defRPr sz="1100">
                <a:solidFill>
                  <a:srgbClr val="4C565C"/>
                </a:solidFill>
              </a:defRPr>
            </a:lvl5pPr>
            <a:lvl6pPr indent="-304800" lvl="5" marL="2743200" rtl="0" algn="l">
              <a:lnSpc>
                <a:spcPct val="90000"/>
              </a:lnSpc>
              <a:spcBef>
                <a:spcPts val="500"/>
              </a:spcBef>
              <a:spcAft>
                <a:spcPts val="0"/>
              </a:spcAft>
              <a:buClr>
                <a:srgbClr val="4C565C"/>
              </a:buClr>
              <a:buSzPts val="1200"/>
              <a:buChar char="•"/>
              <a:defRPr sz="1200">
                <a:solidFill>
                  <a:srgbClr val="4C565C"/>
                </a:solidFill>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90" name="Google Shape;190;p24"/>
          <p:cNvSpPr txBox="1"/>
          <p:nvPr>
            <p:ph idx="2" type="body"/>
          </p:nvPr>
        </p:nvSpPr>
        <p:spPr>
          <a:xfrm>
            <a:off x="776288" y="5619751"/>
            <a:ext cx="2881200" cy="428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100"/>
              </a:spcBef>
              <a:spcAft>
                <a:spcPts val="0"/>
              </a:spcAft>
              <a:buClr>
                <a:srgbClr val="4C565C"/>
              </a:buClr>
              <a:buSzPts val="1100"/>
              <a:buNone/>
              <a:defRPr sz="1100"/>
            </a:lvl1pPr>
            <a:lvl2pPr indent="-228600" lvl="1" marL="914400" rtl="0" algn="l">
              <a:lnSpc>
                <a:spcPct val="90000"/>
              </a:lnSpc>
              <a:spcBef>
                <a:spcPts val="500"/>
              </a:spcBef>
              <a:spcAft>
                <a:spcPts val="0"/>
              </a:spcAft>
              <a:buClr>
                <a:srgbClr val="4C565C"/>
              </a:buClr>
              <a:buSzPts val="1100"/>
              <a:buNone/>
              <a:defRPr sz="1100"/>
            </a:lvl2pPr>
            <a:lvl3pPr indent="-228600" lvl="2" marL="1371600" rtl="0" algn="l">
              <a:lnSpc>
                <a:spcPct val="90000"/>
              </a:lnSpc>
              <a:spcBef>
                <a:spcPts val="500"/>
              </a:spcBef>
              <a:spcAft>
                <a:spcPts val="0"/>
              </a:spcAft>
              <a:buClr>
                <a:srgbClr val="4C565C"/>
              </a:buClr>
              <a:buSzPts val="1100"/>
              <a:buNone/>
              <a:defRPr sz="1100"/>
            </a:lvl3pPr>
            <a:lvl4pPr indent="-228600" lvl="3" marL="1828800" rtl="0" algn="l">
              <a:lnSpc>
                <a:spcPct val="90000"/>
              </a:lnSpc>
              <a:spcBef>
                <a:spcPts val="500"/>
              </a:spcBef>
              <a:spcAft>
                <a:spcPts val="0"/>
              </a:spcAft>
              <a:buClr>
                <a:srgbClr val="4C565C"/>
              </a:buClr>
              <a:buSzPts val="1100"/>
              <a:buNone/>
              <a:defRPr sz="1100"/>
            </a:lvl4pPr>
            <a:lvl5pPr indent="-228600" lvl="4" marL="2286000" rtl="0" algn="l">
              <a:lnSpc>
                <a:spcPct val="90000"/>
              </a:lnSpc>
              <a:spcBef>
                <a:spcPts val="500"/>
              </a:spcBef>
              <a:spcAft>
                <a:spcPts val="0"/>
              </a:spcAft>
              <a:buClr>
                <a:srgbClr val="4C565C"/>
              </a:buClr>
              <a:buSzPts val="1100"/>
              <a:buNone/>
              <a:defRPr sz="11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91" name="Google Shape;191;p24"/>
          <p:cNvSpPr/>
          <p:nvPr>
            <p:ph idx="3" type="chart"/>
          </p:nvPr>
        </p:nvSpPr>
        <p:spPr>
          <a:xfrm>
            <a:off x="3791416" y="1632823"/>
            <a:ext cx="7681500" cy="4526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100"/>
              </a:spcBef>
              <a:spcAft>
                <a:spcPts val="0"/>
              </a:spcAft>
              <a:buClr>
                <a:srgbClr val="4C565C"/>
              </a:buClr>
              <a:buSzPts val="2400"/>
              <a:buFont typeface="Arial"/>
              <a:buNone/>
              <a:defRPr b="0" i="0" sz="2400" u="none" cap="none" strike="noStrike">
                <a:solidFill>
                  <a:srgbClr val="4C565C"/>
                </a:solidFill>
                <a:latin typeface="Calibri"/>
                <a:ea typeface="Calibri"/>
                <a:cs typeface="Calibri"/>
                <a:sym typeface="Calibri"/>
              </a:defRPr>
            </a:lvl1pPr>
            <a:lvl2pPr lvl="1"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lvl="2"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lvl="3"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lvl="4"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92" name="Google Shape;192;p24"/>
          <p:cNvSpPr txBox="1"/>
          <p:nvPr>
            <p:ph type="title"/>
          </p:nvPr>
        </p:nvSpPr>
        <p:spPr>
          <a:xfrm>
            <a:off x="776377" y="833857"/>
            <a:ext cx="106965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rgbClr val="F25433"/>
              </a:buClr>
              <a:buSzPts val="2800"/>
              <a:buFont typeface="Calibri"/>
              <a:buNone/>
              <a:defRPr b="1" sz="2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cxnSp>
        <p:nvCxnSpPr>
          <p:cNvPr id="193" name="Google Shape;193;p24"/>
          <p:cNvCxnSpPr/>
          <p:nvPr/>
        </p:nvCxnSpPr>
        <p:spPr>
          <a:xfrm>
            <a:off x="776377" y="6158864"/>
            <a:ext cx="2881200" cy="0"/>
          </a:xfrm>
          <a:prstGeom prst="straightConnector1">
            <a:avLst/>
          </a:prstGeom>
          <a:noFill/>
          <a:ln cap="rnd" cmpd="sng" w="12700">
            <a:solidFill>
              <a:srgbClr val="4C565C"/>
            </a:solidFill>
            <a:prstDash val="solid"/>
            <a:round/>
            <a:headEnd len="sm" w="sm" type="none"/>
            <a:tailEnd len="sm" w="sm" type="none"/>
          </a:ln>
        </p:spPr>
      </p:cxnSp>
      <p:pic>
        <p:nvPicPr>
          <p:cNvPr id="194" name="Google Shape;194;p24"/>
          <p:cNvPicPr preferRelativeResize="0"/>
          <p:nvPr/>
        </p:nvPicPr>
        <p:blipFill rotWithShape="1">
          <a:blip r:embed="rId2">
            <a:alphaModFix/>
          </a:blip>
          <a:srcRect b="0" l="0" r="0" t="0"/>
          <a:stretch/>
        </p:blipFill>
        <p:spPr>
          <a:xfrm>
            <a:off x="779611" y="6268940"/>
            <a:ext cx="1387068" cy="351311"/>
          </a:xfrm>
          <a:prstGeom prst="rect">
            <a:avLst/>
          </a:prstGeom>
          <a:noFill/>
          <a:ln>
            <a:noFill/>
          </a:ln>
        </p:spPr>
      </p:pic>
      <p:sp>
        <p:nvSpPr>
          <p:cNvPr id="195" name="Google Shape;195;p24"/>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6" name="Shape 196"/>
        <p:cNvGrpSpPr/>
        <p:nvPr/>
      </p:nvGrpSpPr>
      <p:grpSpPr>
        <a:xfrm>
          <a:off x="0" y="0"/>
          <a:ext cx="0" cy="0"/>
          <a:chOff x="0" y="0"/>
          <a:chExt cx="0" cy="0"/>
        </a:xfrm>
      </p:grpSpPr>
      <p:sp>
        <p:nvSpPr>
          <p:cNvPr id="197" name="Google Shape;197;p25"/>
          <p:cNvSpPr txBox="1"/>
          <p:nvPr>
            <p:ph type="title"/>
          </p:nvPr>
        </p:nvSpPr>
        <p:spPr>
          <a:xfrm>
            <a:off x="776377" y="507663"/>
            <a:ext cx="10663200" cy="743100"/>
          </a:xfrm>
          <a:prstGeom prst="rect">
            <a:avLst/>
          </a:prstGeom>
          <a:noFill/>
          <a:ln>
            <a:noFill/>
          </a:ln>
        </p:spPr>
        <p:txBody>
          <a:bodyPr anchorCtr="0" anchor="t" bIns="0" lIns="0" spcFirstLastPara="1" rIns="0" wrap="square" tIns="0">
            <a:noAutofit/>
          </a:bodyPr>
          <a:lstStyle>
            <a:lvl1pPr lvl="0" rtl="0" algn="l">
              <a:lnSpc>
                <a:spcPct val="188888"/>
              </a:lnSpc>
              <a:spcBef>
                <a:spcPts val="0"/>
              </a:spcBef>
              <a:spcAft>
                <a:spcPts val="0"/>
              </a:spcAft>
              <a:buClr>
                <a:srgbClr val="F25433"/>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8" name="Google Shape;198;p25"/>
          <p:cNvSpPr txBox="1"/>
          <p:nvPr>
            <p:ph idx="1" type="body"/>
          </p:nvPr>
        </p:nvSpPr>
        <p:spPr>
          <a:xfrm>
            <a:off x="776377" y="1825625"/>
            <a:ext cx="10663200" cy="4224900"/>
          </a:xfrm>
          <a:prstGeom prst="rect">
            <a:avLst/>
          </a:prstGeom>
          <a:noFill/>
          <a:ln>
            <a:noFill/>
          </a:ln>
        </p:spPr>
        <p:txBody>
          <a:bodyPr anchorCtr="0" anchor="t" bIns="45700" lIns="91425" spcFirstLastPara="1" rIns="91425" wrap="square" tIns="45700">
            <a:noAutofit/>
          </a:bodyPr>
          <a:lstStyle>
            <a:lvl1pPr indent="-349250" lvl="0" marL="457200" rtl="0" algn="l">
              <a:lnSpc>
                <a:spcPct val="90000"/>
              </a:lnSpc>
              <a:spcBef>
                <a:spcPts val="1100"/>
              </a:spcBef>
              <a:spcAft>
                <a:spcPts val="0"/>
              </a:spcAft>
              <a:buClr>
                <a:srgbClr val="4C565C"/>
              </a:buClr>
              <a:buSzPts val="1900"/>
              <a:buChar char="•"/>
              <a:defRPr/>
            </a:lvl1pPr>
            <a:lvl2pPr indent="-349250" lvl="1" marL="914400" rtl="0" algn="l">
              <a:lnSpc>
                <a:spcPct val="90000"/>
              </a:lnSpc>
              <a:spcBef>
                <a:spcPts val="500"/>
              </a:spcBef>
              <a:spcAft>
                <a:spcPts val="0"/>
              </a:spcAft>
              <a:buClr>
                <a:srgbClr val="4C565C"/>
              </a:buClr>
              <a:buSzPts val="1900"/>
              <a:buChar char="•"/>
              <a:defRPr/>
            </a:lvl2pPr>
            <a:lvl3pPr indent="-349250" lvl="2" marL="1371600" rtl="0" algn="l">
              <a:lnSpc>
                <a:spcPct val="90000"/>
              </a:lnSpc>
              <a:spcBef>
                <a:spcPts val="500"/>
              </a:spcBef>
              <a:spcAft>
                <a:spcPts val="0"/>
              </a:spcAft>
              <a:buClr>
                <a:srgbClr val="4C565C"/>
              </a:buClr>
              <a:buSzPts val="1900"/>
              <a:buChar char="•"/>
              <a:defRPr/>
            </a:lvl3pPr>
            <a:lvl4pPr indent="-349250" lvl="3" marL="1828800" rtl="0" algn="l">
              <a:lnSpc>
                <a:spcPct val="90000"/>
              </a:lnSpc>
              <a:spcBef>
                <a:spcPts val="500"/>
              </a:spcBef>
              <a:spcAft>
                <a:spcPts val="0"/>
              </a:spcAft>
              <a:buClr>
                <a:srgbClr val="4C565C"/>
              </a:buClr>
              <a:buSzPts val="1900"/>
              <a:buChar char="•"/>
              <a:defRPr/>
            </a:lvl4pPr>
            <a:lvl5pPr indent="-349250" lvl="4" marL="2286000" rtl="0" algn="l">
              <a:lnSpc>
                <a:spcPct val="90000"/>
              </a:lnSpc>
              <a:spcBef>
                <a:spcPts val="500"/>
              </a:spcBef>
              <a:spcAft>
                <a:spcPts val="0"/>
              </a:spcAft>
              <a:buClr>
                <a:srgbClr val="4C565C"/>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99" name="Google Shape;199;p2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00" name="Google Shape;200;p2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01" name="Google Shape;201;p2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2">
  <p:cSld name="Title, Content and Picture 2">
    <p:bg>
      <p:bgPr>
        <a:solidFill>
          <a:srgbClr val="EBEBEB"/>
        </a:solidFill>
      </p:bgPr>
    </p:bg>
    <p:spTree>
      <p:nvGrpSpPr>
        <p:cNvPr id="202" name="Shape 202"/>
        <p:cNvGrpSpPr/>
        <p:nvPr/>
      </p:nvGrpSpPr>
      <p:grpSpPr>
        <a:xfrm>
          <a:off x="0" y="0"/>
          <a:ext cx="0" cy="0"/>
          <a:chOff x="0" y="0"/>
          <a:chExt cx="0" cy="0"/>
        </a:xfrm>
      </p:grpSpPr>
      <p:cxnSp>
        <p:nvCxnSpPr>
          <p:cNvPr id="203" name="Google Shape;203;p26"/>
          <p:cNvCxnSpPr/>
          <p:nvPr/>
        </p:nvCxnSpPr>
        <p:spPr>
          <a:xfrm>
            <a:off x="776377" y="6158864"/>
            <a:ext cx="2881200" cy="0"/>
          </a:xfrm>
          <a:prstGeom prst="straightConnector1">
            <a:avLst/>
          </a:prstGeom>
          <a:noFill/>
          <a:ln cap="rnd" cmpd="sng" w="12700">
            <a:solidFill>
              <a:srgbClr val="4C565C"/>
            </a:solidFill>
            <a:prstDash val="solid"/>
            <a:round/>
            <a:headEnd len="sm" w="sm" type="none"/>
            <a:tailEnd len="sm" w="sm" type="none"/>
          </a:ln>
        </p:spPr>
      </p:cxnSp>
      <p:sp>
        <p:nvSpPr>
          <p:cNvPr id="204" name="Google Shape;204;p26"/>
          <p:cNvSpPr txBox="1"/>
          <p:nvPr>
            <p:ph idx="1" type="body"/>
          </p:nvPr>
        </p:nvSpPr>
        <p:spPr>
          <a:xfrm>
            <a:off x="776377" y="1632823"/>
            <a:ext cx="2881200" cy="39888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100"/>
              </a:spcBef>
              <a:spcAft>
                <a:spcPts val="0"/>
              </a:spcAft>
              <a:buClr>
                <a:srgbClr val="4C565C"/>
              </a:buClr>
              <a:buSzPts val="1600"/>
              <a:buFont typeface="Arial"/>
              <a:buNone/>
              <a:defRPr b="1" sz="1600">
                <a:solidFill>
                  <a:srgbClr val="4C565C"/>
                </a:solidFill>
              </a:defRPr>
            </a:lvl1pPr>
            <a:lvl2pPr indent="-330200" lvl="1" marL="914400" rtl="0" algn="l">
              <a:lnSpc>
                <a:spcPct val="90000"/>
              </a:lnSpc>
              <a:spcBef>
                <a:spcPts val="500"/>
              </a:spcBef>
              <a:spcAft>
                <a:spcPts val="0"/>
              </a:spcAft>
              <a:buClr>
                <a:srgbClr val="4C565C"/>
              </a:buClr>
              <a:buSzPts val="1600"/>
              <a:buChar char="•"/>
              <a:defRPr sz="1600">
                <a:solidFill>
                  <a:srgbClr val="4C565C"/>
                </a:solidFill>
              </a:defRPr>
            </a:lvl2pPr>
            <a:lvl3pPr indent="-323850" lvl="2" marL="1371600" rtl="0" algn="l">
              <a:lnSpc>
                <a:spcPct val="90000"/>
              </a:lnSpc>
              <a:spcBef>
                <a:spcPts val="500"/>
              </a:spcBef>
              <a:spcAft>
                <a:spcPts val="0"/>
              </a:spcAft>
              <a:buClr>
                <a:srgbClr val="4C565C"/>
              </a:buClr>
              <a:buSzPts val="1500"/>
              <a:buChar char="•"/>
              <a:defRPr sz="1500">
                <a:solidFill>
                  <a:srgbClr val="4C565C"/>
                </a:solidFill>
              </a:defRPr>
            </a:lvl3pPr>
            <a:lvl4pPr indent="-304800" lvl="3" marL="1828800" rtl="0" algn="l">
              <a:lnSpc>
                <a:spcPct val="90000"/>
              </a:lnSpc>
              <a:spcBef>
                <a:spcPts val="500"/>
              </a:spcBef>
              <a:spcAft>
                <a:spcPts val="0"/>
              </a:spcAft>
              <a:buClr>
                <a:srgbClr val="4C565C"/>
              </a:buClr>
              <a:buSzPts val="1200"/>
              <a:buChar char="•"/>
              <a:defRPr sz="1200">
                <a:solidFill>
                  <a:srgbClr val="4C565C"/>
                </a:solidFill>
              </a:defRPr>
            </a:lvl4pPr>
            <a:lvl5pPr indent="-304800" lvl="4" marL="2286000" rtl="0" algn="l">
              <a:lnSpc>
                <a:spcPct val="90000"/>
              </a:lnSpc>
              <a:spcBef>
                <a:spcPts val="500"/>
              </a:spcBef>
              <a:spcAft>
                <a:spcPts val="0"/>
              </a:spcAft>
              <a:buClr>
                <a:srgbClr val="4C565C"/>
              </a:buClr>
              <a:buSzPts val="1200"/>
              <a:buChar char="•"/>
              <a:defRPr sz="1200">
                <a:solidFill>
                  <a:srgbClr val="4C565C"/>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5" name="Google Shape;205;p26"/>
          <p:cNvSpPr/>
          <p:nvPr>
            <p:ph idx="2" type="pic"/>
          </p:nvPr>
        </p:nvSpPr>
        <p:spPr>
          <a:xfrm>
            <a:off x="3813175" y="1632823"/>
            <a:ext cx="7626300" cy="4526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100"/>
              </a:spcBef>
              <a:spcAft>
                <a:spcPts val="0"/>
              </a:spcAft>
              <a:buClr>
                <a:srgbClr val="4C565C"/>
              </a:buClr>
              <a:buSzPts val="2400"/>
              <a:buFont typeface="Arial"/>
              <a:buNone/>
              <a:defRPr b="0" i="0" sz="2400" u="none" cap="none" strike="noStrike">
                <a:solidFill>
                  <a:srgbClr val="4C565C"/>
                </a:solidFill>
                <a:latin typeface="Calibri"/>
                <a:ea typeface="Calibri"/>
                <a:cs typeface="Calibri"/>
                <a:sym typeface="Calibri"/>
              </a:defRPr>
            </a:lvl1pPr>
            <a:lvl2pPr lvl="1"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lvl="2"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lvl="3"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lvl="4"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206" name="Google Shape;206;p26"/>
          <p:cNvSpPr txBox="1"/>
          <p:nvPr>
            <p:ph idx="3" type="body"/>
          </p:nvPr>
        </p:nvSpPr>
        <p:spPr>
          <a:xfrm>
            <a:off x="776288" y="5619751"/>
            <a:ext cx="2881200" cy="428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100"/>
              </a:spcBef>
              <a:spcAft>
                <a:spcPts val="0"/>
              </a:spcAft>
              <a:buClr>
                <a:srgbClr val="4C565C"/>
              </a:buClr>
              <a:buSzPts val="1100"/>
              <a:buNone/>
              <a:defRPr sz="1100"/>
            </a:lvl1pPr>
            <a:lvl2pPr indent="-228600" lvl="1" marL="914400" rtl="0" algn="l">
              <a:lnSpc>
                <a:spcPct val="90000"/>
              </a:lnSpc>
              <a:spcBef>
                <a:spcPts val="500"/>
              </a:spcBef>
              <a:spcAft>
                <a:spcPts val="0"/>
              </a:spcAft>
              <a:buClr>
                <a:srgbClr val="4C565C"/>
              </a:buClr>
              <a:buSzPts val="1100"/>
              <a:buNone/>
              <a:defRPr sz="1100"/>
            </a:lvl2pPr>
            <a:lvl3pPr indent="-228600" lvl="2" marL="1371600" rtl="0" algn="l">
              <a:lnSpc>
                <a:spcPct val="90000"/>
              </a:lnSpc>
              <a:spcBef>
                <a:spcPts val="500"/>
              </a:spcBef>
              <a:spcAft>
                <a:spcPts val="0"/>
              </a:spcAft>
              <a:buClr>
                <a:srgbClr val="4C565C"/>
              </a:buClr>
              <a:buSzPts val="1100"/>
              <a:buNone/>
              <a:defRPr sz="1100"/>
            </a:lvl3pPr>
            <a:lvl4pPr indent="-228600" lvl="3" marL="1828800" rtl="0" algn="l">
              <a:lnSpc>
                <a:spcPct val="90000"/>
              </a:lnSpc>
              <a:spcBef>
                <a:spcPts val="500"/>
              </a:spcBef>
              <a:spcAft>
                <a:spcPts val="0"/>
              </a:spcAft>
              <a:buClr>
                <a:srgbClr val="4C565C"/>
              </a:buClr>
              <a:buSzPts val="1100"/>
              <a:buNone/>
              <a:defRPr sz="1100"/>
            </a:lvl4pPr>
            <a:lvl5pPr indent="-228600" lvl="4" marL="2286000" rtl="0" algn="l">
              <a:lnSpc>
                <a:spcPct val="90000"/>
              </a:lnSpc>
              <a:spcBef>
                <a:spcPts val="500"/>
              </a:spcBef>
              <a:spcAft>
                <a:spcPts val="0"/>
              </a:spcAft>
              <a:buClr>
                <a:srgbClr val="4C565C"/>
              </a:buClr>
              <a:buSzPts val="1100"/>
              <a:buNone/>
              <a:defRPr sz="11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7" name="Google Shape;207;p26"/>
          <p:cNvSpPr txBox="1"/>
          <p:nvPr>
            <p:ph type="title"/>
          </p:nvPr>
        </p:nvSpPr>
        <p:spPr>
          <a:xfrm>
            <a:off x="776377" y="833857"/>
            <a:ext cx="106632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rgbClr val="F25433"/>
              </a:buClr>
              <a:buSzPts val="2800"/>
              <a:buFont typeface="Calibri"/>
              <a:buNone/>
              <a:defRPr b="1" sz="2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208" name="Google Shape;208;p26"/>
          <p:cNvPicPr preferRelativeResize="0"/>
          <p:nvPr/>
        </p:nvPicPr>
        <p:blipFill rotWithShape="1">
          <a:blip r:embed="rId2">
            <a:alphaModFix/>
          </a:blip>
          <a:srcRect b="0" l="0" r="0" t="0"/>
          <a:stretch/>
        </p:blipFill>
        <p:spPr>
          <a:xfrm>
            <a:off x="779611" y="6268940"/>
            <a:ext cx="1387068" cy="351311"/>
          </a:xfrm>
          <a:prstGeom prst="rect">
            <a:avLst/>
          </a:prstGeom>
          <a:noFill/>
          <a:ln>
            <a:noFill/>
          </a:ln>
        </p:spPr>
      </p:pic>
      <p:sp>
        <p:nvSpPr>
          <p:cNvPr id="209" name="Google Shape;209;p26"/>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spTree>
      <p:nvGrpSpPr>
        <p:cNvPr id="210" name="Shape 210"/>
        <p:cNvGrpSpPr/>
        <p:nvPr/>
      </p:nvGrpSpPr>
      <p:grpSpPr>
        <a:xfrm>
          <a:off x="0" y="0"/>
          <a:ext cx="0" cy="0"/>
          <a:chOff x="0" y="0"/>
          <a:chExt cx="0" cy="0"/>
        </a:xfrm>
      </p:grpSpPr>
      <p:sp>
        <p:nvSpPr>
          <p:cNvPr id="211" name="Google Shape;211;p27"/>
          <p:cNvSpPr txBox="1"/>
          <p:nvPr>
            <p:ph type="ctrTitle"/>
          </p:nvPr>
        </p:nvSpPr>
        <p:spPr>
          <a:xfrm>
            <a:off x="1524000" y="1122363"/>
            <a:ext cx="9144000" cy="2387700"/>
          </a:xfrm>
          <a:prstGeom prst="rect">
            <a:avLst/>
          </a:prstGeom>
          <a:noFill/>
          <a:ln>
            <a:noFill/>
          </a:ln>
        </p:spPr>
        <p:txBody>
          <a:bodyPr anchorCtr="0" anchor="b" bIns="0" lIns="0" spcFirstLastPara="1" rIns="0" wrap="square" tIns="0">
            <a:noAutofit/>
          </a:bodyPr>
          <a:lstStyle>
            <a:lvl1pPr lvl="0" rtl="0" algn="ctr">
              <a:lnSpc>
                <a:spcPct val="56666"/>
              </a:lnSpc>
              <a:spcBef>
                <a:spcPts val="0"/>
              </a:spcBef>
              <a:spcAft>
                <a:spcPts val="0"/>
              </a:spcAft>
              <a:buClr>
                <a:srgbClr val="F25433"/>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2" name="Google Shape;212;p27"/>
          <p:cNvSpPr txBox="1"/>
          <p:nvPr>
            <p:ph idx="1" type="subTitle"/>
          </p:nvPr>
        </p:nvSpPr>
        <p:spPr>
          <a:xfrm>
            <a:off x="1524000" y="3602037"/>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100"/>
              </a:spcBef>
              <a:spcAft>
                <a:spcPts val="0"/>
              </a:spcAft>
              <a:buClr>
                <a:srgbClr val="4C565C"/>
              </a:buClr>
              <a:buSzPts val="2400"/>
              <a:buNone/>
              <a:defRPr sz="2400"/>
            </a:lvl1pPr>
            <a:lvl2pPr lvl="1" rtl="0" algn="ctr">
              <a:lnSpc>
                <a:spcPct val="90000"/>
              </a:lnSpc>
              <a:spcBef>
                <a:spcPts val="500"/>
              </a:spcBef>
              <a:spcAft>
                <a:spcPts val="0"/>
              </a:spcAft>
              <a:buClr>
                <a:srgbClr val="4C565C"/>
              </a:buClr>
              <a:buSzPts val="2000"/>
              <a:buNone/>
              <a:defRPr sz="2000"/>
            </a:lvl2pPr>
            <a:lvl3pPr lvl="2" rtl="0" algn="ctr">
              <a:lnSpc>
                <a:spcPct val="90000"/>
              </a:lnSpc>
              <a:spcBef>
                <a:spcPts val="500"/>
              </a:spcBef>
              <a:spcAft>
                <a:spcPts val="0"/>
              </a:spcAft>
              <a:buClr>
                <a:srgbClr val="4C565C"/>
              </a:buClr>
              <a:buSzPts val="1900"/>
              <a:buNone/>
              <a:defRPr sz="1900"/>
            </a:lvl3pPr>
            <a:lvl4pPr lvl="3" rtl="0" algn="ctr">
              <a:lnSpc>
                <a:spcPct val="90000"/>
              </a:lnSpc>
              <a:spcBef>
                <a:spcPts val="500"/>
              </a:spcBef>
              <a:spcAft>
                <a:spcPts val="0"/>
              </a:spcAft>
              <a:buClr>
                <a:srgbClr val="4C565C"/>
              </a:buClr>
              <a:buSzPts val="1600"/>
              <a:buNone/>
              <a:defRPr sz="1600"/>
            </a:lvl4pPr>
            <a:lvl5pPr lvl="4" rtl="0" algn="ctr">
              <a:lnSpc>
                <a:spcPct val="90000"/>
              </a:lnSpc>
              <a:spcBef>
                <a:spcPts val="500"/>
              </a:spcBef>
              <a:spcAft>
                <a:spcPts val="0"/>
              </a:spcAft>
              <a:buClr>
                <a:srgbClr val="4C565C"/>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13" name="Google Shape;213;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14" name="Google Shape;214;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15" name="Google Shape;215;p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bg>
      <p:bgPr>
        <a:solidFill>
          <a:srgbClr val="EBEBEB"/>
        </a:solidFill>
      </p:bgPr>
    </p:bg>
    <p:spTree>
      <p:nvGrpSpPr>
        <p:cNvPr id="216" name="Shape 216"/>
        <p:cNvGrpSpPr/>
        <p:nvPr/>
      </p:nvGrpSpPr>
      <p:grpSpPr>
        <a:xfrm>
          <a:off x="0" y="0"/>
          <a:ext cx="0" cy="0"/>
          <a:chOff x="0" y="0"/>
          <a:chExt cx="0" cy="0"/>
        </a:xfrm>
      </p:grpSpPr>
      <p:sp>
        <p:nvSpPr>
          <p:cNvPr id="217" name="Google Shape;217;p28"/>
          <p:cNvSpPr txBox="1"/>
          <p:nvPr>
            <p:ph idx="1" type="body"/>
          </p:nvPr>
        </p:nvSpPr>
        <p:spPr>
          <a:xfrm>
            <a:off x="776377" y="1680296"/>
            <a:ext cx="10663200" cy="332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4C565C"/>
              </a:buClr>
              <a:buSzPts val="2400"/>
              <a:buNone/>
              <a:defRPr b="1" sz="2400">
                <a:solidFill>
                  <a:srgbClr val="4C565C"/>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18" name="Google Shape;218;p28"/>
          <p:cNvSpPr txBox="1"/>
          <p:nvPr>
            <p:ph idx="2" type="body"/>
          </p:nvPr>
        </p:nvSpPr>
        <p:spPr>
          <a:xfrm>
            <a:off x="776377" y="2453159"/>
            <a:ext cx="10663200" cy="3532500"/>
          </a:xfrm>
          <a:prstGeom prst="rect">
            <a:avLst/>
          </a:prstGeom>
          <a:noFill/>
          <a:ln>
            <a:noFill/>
          </a:ln>
        </p:spPr>
        <p:txBody>
          <a:bodyPr anchorCtr="0" anchor="t" bIns="0" lIns="0" spcFirstLastPara="1" rIns="0" wrap="square" tIns="0">
            <a:noAutofit/>
          </a:bodyPr>
          <a:lstStyle>
            <a:lvl1pPr indent="-381000" lvl="0" marL="457200" rtl="0" algn="l">
              <a:lnSpc>
                <a:spcPct val="90000"/>
              </a:lnSpc>
              <a:spcBef>
                <a:spcPts val="1100"/>
              </a:spcBef>
              <a:spcAft>
                <a:spcPts val="0"/>
              </a:spcAft>
              <a:buClr>
                <a:srgbClr val="4C565C"/>
              </a:buClr>
              <a:buSzPts val="2400"/>
              <a:buChar char="•"/>
              <a:defRPr sz="2400">
                <a:solidFill>
                  <a:srgbClr val="4C565C"/>
                </a:solidFill>
              </a:defRPr>
            </a:lvl1pPr>
            <a:lvl2pPr indent="-355600" lvl="1" marL="914400" rtl="0" algn="l">
              <a:lnSpc>
                <a:spcPct val="90000"/>
              </a:lnSpc>
              <a:spcBef>
                <a:spcPts val="500"/>
              </a:spcBef>
              <a:spcAft>
                <a:spcPts val="0"/>
              </a:spcAft>
              <a:buClr>
                <a:srgbClr val="4C565C"/>
              </a:buClr>
              <a:buSzPts val="2000"/>
              <a:buChar char="•"/>
              <a:defRPr sz="2000">
                <a:solidFill>
                  <a:srgbClr val="4C565C"/>
                </a:solidFill>
              </a:defRPr>
            </a:lvl2pPr>
            <a:lvl3pPr indent="-228600" lvl="2" marL="1371600" rtl="0" algn="l">
              <a:lnSpc>
                <a:spcPct val="90000"/>
              </a:lnSpc>
              <a:spcBef>
                <a:spcPts val="500"/>
              </a:spcBef>
              <a:spcAft>
                <a:spcPts val="0"/>
              </a:spcAft>
              <a:buClr>
                <a:srgbClr val="4C565C"/>
              </a:buClr>
              <a:buSzPts val="1900"/>
              <a:buNone/>
              <a:defRPr sz="1900">
                <a:solidFill>
                  <a:srgbClr val="4C565C"/>
                </a:solidFill>
              </a:defRPr>
            </a:lvl3pPr>
            <a:lvl4pPr indent="-330200" lvl="3" marL="1828800" rtl="0" algn="l">
              <a:lnSpc>
                <a:spcPct val="90000"/>
              </a:lnSpc>
              <a:spcBef>
                <a:spcPts val="500"/>
              </a:spcBef>
              <a:spcAft>
                <a:spcPts val="0"/>
              </a:spcAft>
              <a:buClr>
                <a:srgbClr val="4C565C"/>
              </a:buClr>
              <a:buSzPts val="1600"/>
              <a:buChar char="•"/>
              <a:defRPr sz="1600">
                <a:solidFill>
                  <a:srgbClr val="4C565C"/>
                </a:solidFill>
              </a:defRPr>
            </a:lvl4pPr>
            <a:lvl5pPr indent="-330200" lvl="4" marL="2286000" rtl="0" algn="l">
              <a:lnSpc>
                <a:spcPct val="90000"/>
              </a:lnSpc>
              <a:spcBef>
                <a:spcPts val="500"/>
              </a:spcBef>
              <a:spcAft>
                <a:spcPts val="0"/>
              </a:spcAft>
              <a:buClr>
                <a:srgbClr val="4C565C"/>
              </a:buClr>
              <a:buSzPts val="1600"/>
              <a:buChar char="•"/>
              <a:defRPr sz="1600">
                <a:solidFill>
                  <a:srgbClr val="4C565C"/>
                </a:solidFill>
              </a:defRPr>
            </a:lvl5pPr>
            <a:lvl6pPr indent="-228600" lvl="5" marL="2743200" rtl="0" algn="l">
              <a:lnSpc>
                <a:spcPct val="90000"/>
              </a:lnSpc>
              <a:spcBef>
                <a:spcPts val="500"/>
              </a:spcBef>
              <a:spcAft>
                <a:spcPts val="0"/>
              </a:spcAft>
              <a:buClr>
                <a:srgbClr val="4C565C"/>
              </a:buClr>
              <a:buSzPts val="1900"/>
              <a:buNone/>
              <a:defRPr>
                <a:solidFill>
                  <a:srgbClr val="4C565C"/>
                </a:solidFill>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19" name="Google Shape;219;p28"/>
          <p:cNvSpPr txBox="1"/>
          <p:nvPr>
            <p:ph type="title"/>
          </p:nvPr>
        </p:nvSpPr>
        <p:spPr>
          <a:xfrm>
            <a:off x="776377" y="850017"/>
            <a:ext cx="106632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rgbClr val="F25433"/>
              </a:buClr>
              <a:buSzPts val="2800"/>
              <a:buFont typeface="Calibri"/>
              <a:buNone/>
              <a:defRPr b="1" sz="2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cxnSp>
        <p:nvCxnSpPr>
          <p:cNvPr id="220" name="Google Shape;220;p28"/>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221" name="Google Shape;221;p28"/>
          <p:cNvPicPr preferRelativeResize="0"/>
          <p:nvPr/>
        </p:nvPicPr>
        <p:blipFill rotWithShape="1">
          <a:blip r:embed="rId2">
            <a:alphaModFix/>
          </a:blip>
          <a:srcRect b="0" l="0" r="0" t="0"/>
          <a:stretch/>
        </p:blipFill>
        <p:spPr>
          <a:xfrm>
            <a:off x="779611" y="6268940"/>
            <a:ext cx="1387068" cy="351311"/>
          </a:xfrm>
          <a:prstGeom prst="rect">
            <a:avLst/>
          </a:prstGeom>
          <a:noFill/>
          <a:ln>
            <a:noFill/>
          </a:ln>
        </p:spPr>
      </p:pic>
      <p:sp>
        <p:nvSpPr>
          <p:cNvPr id="222" name="Google Shape;222;p28"/>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solidFill>
          <a:srgbClr val="F25433"/>
        </a:solidFill>
      </p:bgPr>
    </p:bg>
    <p:spTree>
      <p:nvGrpSpPr>
        <p:cNvPr id="223" name="Shape 223"/>
        <p:cNvGrpSpPr/>
        <p:nvPr/>
      </p:nvGrpSpPr>
      <p:grpSpPr>
        <a:xfrm>
          <a:off x="0" y="0"/>
          <a:ext cx="0" cy="0"/>
          <a:chOff x="0" y="0"/>
          <a:chExt cx="0" cy="0"/>
        </a:xfrm>
      </p:grpSpPr>
      <p:pic>
        <p:nvPicPr>
          <p:cNvPr id="224" name="Google Shape;224;p29"/>
          <p:cNvPicPr preferRelativeResize="0"/>
          <p:nvPr/>
        </p:nvPicPr>
        <p:blipFill rotWithShape="1">
          <a:blip r:embed="rId2">
            <a:alphaModFix/>
          </a:blip>
          <a:srcRect b="0" l="0" r="0" t="0"/>
          <a:stretch/>
        </p:blipFill>
        <p:spPr>
          <a:xfrm>
            <a:off x="2848209" y="2462984"/>
            <a:ext cx="6260953" cy="1578387"/>
          </a:xfrm>
          <a:prstGeom prst="rect">
            <a:avLst/>
          </a:prstGeom>
          <a:noFill/>
          <a:ln>
            <a:noFill/>
          </a:ln>
        </p:spPr>
      </p:pic>
      <p:sp>
        <p:nvSpPr>
          <p:cNvPr id="225" name="Google Shape;225;p29"/>
          <p:cNvSpPr/>
          <p:nvPr/>
        </p:nvSpPr>
        <p:spPr>
          <a:xfrm>
            <a:off x="4520541" y="6037897"/>
            <a:ext cx="6051300" cy="44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baseline="30000" i="0" lang="en-AU" sz="1700" u="none" cap="none" strike="noStrike">
                <a:solidFill>
                  <a:srgbClr val="FFFFFF"/>
                </a:solidFill>
                <a:latin typeface="Calibri"/>
                <a:ea typeface="Calibri"/>
                <a:cs typeface="Calibri"/>
                <a:sym typeface="Calibri"/>
              </a:rPr>
              <a:t>ClimateWorks Australia was co-founded by Monash University and The Myer Foundation and works within the Monash Sustainable Development Institute</a:t>
            </a:r>
            <a:endParaRPr b="1" baseline="30000" i="0" sz="1700" u="none" cap="none" strike="noStrike">
              <a:solidFill>
                <a:srgbClr val="FFFFFF"/>
              </a:solidFill>
              <a:latin typeface="Calibri"/>
              <a:ea typeface="Calibri"/>
              <a:cs typeface="Calibri"/>
              <a:sym typeface="Calibri"/>
            </a:endParaRPr>
          </a:p>
        </p:txBody>
      </p:sp>
      <p:cxnSp>
        <p:nvCxnSpPr>
          <p:cNvPr id="226" name="Google Shape;226;p29"/>
          <p:cNvCxnSpPr/>
          <p:nvPr/>
        </p:nvCxnSpPr>
        <p:spPr>
          <a:xfrm flipH="1" rot="10800000">
            <a:off x="4613384" y="5843783"/>
            <a:ext cx="1242300" cy="11100"/>
          </a:xfrm>
          <a:prstGeom prst="straightConnector1">
            <a:avLst/>
          </a:prstGeom>
          <a:noFill/>
          <a:ln cap="sq" cmpd="sng" w="12700">
            <a:solidFill>
              <a:schemeClr val="lt1"/>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Intro">
  <p:cSld name="Title and Content - Intro">
    <p:bg>
      <p:bgPr>
        <a:blipFill>
          <a:blip r:embed="rId2">
            <a:alphaModFix/>
          </a:blip>
          <a:stretch>
            <a:fillRect/>
          </a:stretch>
        </a:blipFill>
      </p:bgPr>
    </p:bg>
    <p:spTree>
      <p:nvGrpSpPr>
        <p:cNvPr id="227" name="Shape 227"/>
        <p:cNvGrpSpPr/>
        <p:nvPr/>
      </p:nvGrpSpPr>
      <p:grpSpPr>
        <a:xfrm>
          <a:off x="0" y="0"/>
          <a:ext cx="0" cy="0"/>
          <a:chOff x="0" y="0"/>
          <a:chExt cx="0" cy="0"/>
        </a:xfrm>
      </p:grpSpPr>
      <p:pic>
        <p:nvPicPr>
          <p:cNvPr id="228" name="Google Shape;228;p30"/>
          <p:cNvPicPr preferRelativeResize="0"/>
          <p:nvPr/>
        </p:nvPicPr>
        <p:blipFill rotWithShape="1">
          <a:blip r:embed="rId3">
            <a:alphaModFix/>
          </a:blip>
          <a:srcRect b="0" l="0" r="0" t="0"/>
          <a:stretch/>
        </p:blipFill>
        <p:spPr>
          <a:xfrm>
            <a:off x="776376" y="5332512"/>
            <a:ext cx="3662524" cy="923324"/>
          </a:xfrm>
          <a:prstGeom prst="rect">
            <a:avLst/>
          </a:prstGeom>
          <a:noFill/>
          <a:ln>
            <a:noFill/>
          </a:ln>
        </p:spPr>
      </p:pic>
      <p:cxnSp>
        <p:nvCxnSpPr>
          <p:cNvPr id="229" name="Google Shape;229;p30"/>
          <p:cNvCxnSpPr/>
          <p:nvPr/>
        </p:nvCxnSpPr>
        <p:spPr>
          <a:xfrm>
            <a:off x="776377" y="2670560"/>
            <a:ext cx="2970300" cy="0"/>
          </a:xfrm>
          <a:prstGeom prst="straightConnector1">
            <a:avLst/>
          </a:prstGeom>
          <a:noFill/>
          <a:ln cap="flat" cmpd="sng" w="19050">
            <a:solidFill>
              <a:schemeClr val="lt1"/>
            </a:solidFill>
            <a:prstDash val="solid"/>
            <a:miter lim="800000"/>
            <a:headEnd len="sm" w="sm" type="none"/>
            <a:tailEnd len="sm" w="sm" type="none"/>
          </a:ln>
        </p:spPr>
      </p:cxnSp>
      <p:cxnSp>
        <p:nvCxnSpPr>
          <p:cNvPr id="230" name="Google Shape;230;p30"/>
          <p:cNvCxnSpPr/>
          <p:nvPr/>
        </p:nvCxnSpPr>
        <p:spPr>
          <a:xfrm>
            <a:off x="776376" y="3354769"/>
            <a:ext cx="2970300" cy="0"/>
          </a:xfrm>
          <a:prstGeom prst="straightConnector1">
            <a:avLst/>
          </a:prstGeom>
          <a:noFill/>
          <a:ln cap="flat" cmpd="sng" w="19050">
            <a:solidFill>
              <a:schemeClr val="lt1"/>
            </a:solidFill>
            <a:prstDash val="solid"/>
            <a:miter lim="800000"/>
            <a:headEnd len="sm" w="sm" type="none"/>
            <a:tailEnd len="sm" w="sm" type="none"/>
          </a:ln>
        </p:spPr>
      </p:cxnSp>
      <p:sp>
        <p:nvSpPr>
          <p:cNvPr id="231" name="Google Shape;231;p30"/>
          <p:cNvSpPr txBox="1"/>
          <p:nvPr>
            <p:ph idx="1" type="body"/>
          </p:nvPr>
        </p:nvSpPr>
        <p:spPr>
          <a:xfrm>
            <a:off x="773081" y="2842611"/>
            <a:ext cx="10887300" cy="332400"/>
          </a:xfrm>
          <a:prstGeom prst="rect">
            <a:avLst/>
          </a:prstGeom>
          <a:noFill/>
          <a:ln>
            <a:noFill/>
          </a:ln>
        </p:spPr>
        <p:txBody>
          <a:bodyPr anchorCtr="0" anchor="ctr" bIns="0" lIns="0" spcFirstLastPara="1" rIns="0" wrap="square" tIns="0">
            <a:noAutofit/>
          </a:bodyPr>
          <a:lstStyle>
            <a:lvl1pPr indent="-228600" lvl="0" marL="457200" rtl="0" algn="l">
              <a:lnSpc>
                <a:spcPct val="90000"/>
              </a:lnSpc>
              <a:spcBef>
                <a:spcPts val="1100"/>
              </a:spcBef>
              <a:spcAft>
                <a:spcPts val="0"/>
              </a:spcAft>
              <a:buClr>
                <a:schemeClr val="lt1"/>
              </a:buClr>
              <a:buSzPts val="2400"/>
              <a:buNone/>
              <a:defRPr b="1" sz="2400">
                <a:solidFill>
                  <a:schemeClr val="lt1"/>
                </a:solidFill>
              </a:defRPr>
            </a:lvl1pPr>
            <a:lvl2pPr indent="-349250" lvl="1" marL="914400" rtl="0" algn="l">
              <a:lnSpc>
                <a:spcPct val="90000"/>
              </a:lnSpc>
              <a:spcBef>
                <a:spcPts val="500"/>
              </a:spcBef>
              <a:spcAft>
                <a:spcPts val="0"/>
              </a:spcAft>
              <a:buClr>
                <a:srgbClr val="4C565C"/>
              </a:buClr>
              <a:buSzPts val="1900"/>
              <a:buChar char="•"/>
              <a:defRPr/>
            </a:lvl2pPr>
            <a:lvl3pPr indent="-349250" lvl="2" marL="1371600" rtl="0" algn="l">
              <a:lnSpc>
                <a:spcPct val="90000"/>
              </a:lnSpc>
              <a:spcBef>
                <a:spcPts val="500"/>
              </a:spcBef>
              <a:spcAft>
                <a:spcPts val="0"/>
              </a:spcAft>
              <a:buClr>
                <a:srgbClr val="4C565C"/>
              </a:buClr>
              <a:buSzPts val="1900"/>
              <a:buChar char="•"/>
              <a:defRPr/>
            </a:lvl3pPr>
            <a:lvl4pPr indent="-349250" lvl="3" marL="1828800" rtl="0" algn="l">
              <a:lnSpc>
                <a:spcPct val="90000"/>
              </a:lnSpc>
              <a:spcBef>
                <a:spcPts val="500"/>
              </a:spcBef>
              <a:spcAft>
                <a:spcPts val="0"/>
              </a:spcAft>
              <a:buClr>
                <a:srgbClr val="4C565C"/>
              </a:buClr>
              <a:buSzPts val="1900"/>
              <a:buChar char="•"/>
              <a:defRPr/>
            </a:lvl4pPr>
            <a:lvl5pPr indent="-349250" lvl="4" marL="2286000" rtl="0" algn="l">
              <a:lnSpc>
                <a:spcPct val="90000"/>
              </a:lnSpc>
              <a:spcBef>
                <a:spcPts val="500"/>
              </a:spcBef>
              <a:spcAft>
                <a:spcPts val="0"/>
              </a:spcAft>
              <a:buClr>
                <a:srgbClr val="4C565C"/>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2" name="Google Shape;232;p30"/>
          <p:cNvSpPr txBox="1"/>
          <p:nvPr>
            <p:ph idx="2" type="body"/>
          </p:nvPr>
        </p:nvSpPr>
        <p:spPr>
          <a:xfrm>
            <a:off x="773081" y="1192357"/>
            <a:ext cx="10887300" cy="6093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0"/>
              </a:spcBef>
              <a:spcAft>
                <a:spcPts val="0"/>
              </a:spcAft>
              <a:buClr>
                <a:schemeClr val="lt1"/>
              </a:buClr>
              <a:buSzPts val="4400"/>
              <a:buNone/>
              <a:defRPr sz="44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3" name="Google Shape;233;p30"/>
          <p:cNvSpPr txBox="1"/>
          <p:nvPr>
            <p:ph idx="3" type="body"/>
          </p:nvPr>
        </p:nvSpPr>
        <p:spPr>
          <a:xfrm>
            <a:off x="758795" y="2191301"/>
            <a:ext cx="10921200" cy="3048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0"/>
              </a:spcBef>
              <a:spcAft>
                <a:spcPts val="0"/>
              </a:spcAft>
              <a:buClr>
                <a:schemeClr val="lt1"/>
              </a:buClr>
              <a:buSzPts val="2300"/>
              <a:buNone/>
              <a:defRPr sz="23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4" name="Google Shape;234;p30"/>
          <p:cNvSpPr txBox="1"/>
          <p:nvPr>
            <p:ph idx="4" type="body"/>
          </p:nvPr>
        </p:nvSpPr>
        <p:spPr>
          <a:xfrm>
            <a:off x="1785257" y="6313891"/>
            <a:ext cx="4267200" cy="4236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900"/>
              <a:buNone/>
              <a:defRPr sz="9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5" name="Google Shape;235;p30"/>
          <p:cNvSpPr txBox="1"/>
          <p:nvPr>
            <p:ph idx="5" type="body"/>
          </p:nvPr>
        </p:nvSpPr>
        <p:spPr>
          <a:xfrm>
            <a:off x="776288" y="3600451"/>
            <a:ext cx="2970900" cy="221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1600"/>
              <a:buNone/>
              <a:defRPr sz="16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6" name="Google Shape;236;p30"/>
          <p:cNvSpPr/>
          <p:nvPr>
            <p:ph idx="6" type="pic"/>
          </p:nvPr>
        </p:nvSpPr>
        <p:spPr>
          <a:xfrm>
            <a:off x="8884692" y="5332512"/>
            <a:ext cx="2795100" cy="981300"/>
          </a:xfrm>
          <a:prstGeom prst="rect">
            <a:avLst/>
          </a:prstGeom>
          <a:noFill/>
          <a:ln>
            <a:noFill/>
          </a:ln>
        </p:spPr>
        <p:txBody>
          <a:bodyPr anchorCtr="0" anchor="t" bIns="0" lIns="0" spcFirstLastPara="1" rIns="0" wrap="square" tIns="0">
            <a:noAutofit/>
          </a:bodyPr>
          <a:lstStyle>
            <a:lvl1pPr lvl="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lvl="2"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lvl="3"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lvl="4"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Red reversed">
  <p:cSld name="Title and Content - Red reversed">
    <p:bg>
      <p:bgPr>
        <a:solidFill>
          <a:srgbClr val="F25433"/>
        </a:solidFill>
      </p:bgPr>
    </p:bg>
    <p:spTree>
      <p:nvGrpSpPr>
        <p:cNvPr id="237" name="Shape 237"/>
        <p:cNvGrpSpPr/>
        <p:nvPr/>
      </p:nvGrpSpPr>
      <p:grpSpPr>
        <a:xfrm>
          <a:off x="0" y="0"/>
          <a:ext cx="0" cy="0"/>
          <a:chOff x="0" y="0"/>
          <a:chExt cx="0" cy="0"/>
        </a:xfrm>
      </p:grpSpPr>
      <p:sp>
        <p:nvSpPr>
          <p:cNvPr id="238" name="Google Shape;238;p31"/>
          <p:cNvSpPr txBox="1"/>
          <p:nvPr>
            <p:ph idx="1" type="body"/>
          </p:nvPr>
        </p:nvSpPr>
        <p:spPr>
          <a:xfrm>
            <a:off x="776377" y="1680296"/>
            <a:ext cx="10663200" cy="332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400"/>
              <a:buNone/>
              <a:defRPr b="1" sz="24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9" name="Google Shape;239;p31"/>
          <p:cNvSpPr txBox="1"/>
          <p:nvPr>
            <p:ph idx="2" type="body"/>
          </p:nvPr>
        </p:nvSpPr>
        <p:spPr>
          <a:xfrm>
            <a:off x="776377" y="2453159"/>
            <a:ext cx="10663200" cy="3532500"/>
          </a:xfrm>
          <a:prstGeom prst="rect">
            <a:avLst/>
          </a:prstGeom>
          <a:noFill/>
          <a:ln>
            <a:noFill/>
          </a:ln>
        </p:spPr>
        <p:txBody>
          <a:bodyPr anchorCtr="0" anchor="t" bIns="0" lIns="0" spcFirstLastPara="1" rIns="0" wrap="square" tIns="0">
            <a:noAutofit/>
          </a:bodyPr>
          <a:lstStyle>
            <a:lvl1pPr indent="-381000" lvl="0" marL="457200" rtl="0" algn="l">
              <a:lnSpc>
                <a:spcPct val="90000"/>
              </a:lnSpc>
              <a:spcBef>
                <a:spcPts val="1100"/>
              </a:spcBef>
              <a:spcAft>
                <a:spcPts val="0"/>
              </a:spcAft>
              <a:buClr>
                <a:schemeClr val="lt1"/>
              </a:buClr>
              <a:buSzPts val="2400"/>
              <a:buChar char="•"/>
              <a:defRPr sz="2400">
                <a:solidFill>
                  <a:schemeClr val="lt1"/>
                </a:solidFill>
              </a:defRPr>
            </a:lvl1pPr>
            <a:lvl2pPr indent="-355600" lvl="1" marL="914400" rtl="0" algn="l">
              <a:lnSpc>
                <a:spcPct val="90000"/>
              </a:lnSpc>
              <a:spcBef>
                <a:spcPts val="500"/>
              </a:spcBef>
              <a:spcAft>
                <a:spcPts val="0"/>
              </a:spcAft>
              <a:buClr>
                <a:schemeClr val="lt1"/>
              </a:buClr>
              <a:buSzPts val="2000"/>
              <a:buChar char="•"/>
              <a:defRPr sz="2000">
                <a:solidFill>
                  <a:schemeClr val="lt1"/>
                </a:solidFill>
              </a:defRPr>
            </a:lvl2pPr>
            <a:lvl3pPr indent="-349250" lvl="2" marL="1371600" rtl="0" algn="l">
              <a:lnSpc>
                <a:spcPct val="90000"/>
              </a:lnSpc>
              <a:spcBef>
                <a:spcPts val="500"/>
              </a:spcBef>
              <a:spcAft>
                <a:spcPts val="0"/>
              </a:spcAft>
              <a:buClr>
                <a:schemeClr val="lt1"/>
              </a:buClr>
              <a:buSzPts val="1900"/>
              <a:buChar char="•"/>
              <a:defRPr sz="1900">
                <a:solidFill>
                  <a:schemeClr val="lt1"/>
                </a:solidFill>
              </a:defRPr>
            </a:lvl3pPr>
            <a:lvl4pPr indent="-330200" lvl="3" marL="1828800" rtl="0" algn="l">
              <a:lnSpc>
                <a:spcPct val="90000"/>
              </a:lnSpc>
              <a:spcBef>
                <a:spcPts val="500"/>
              </a:spcBef>
              <a:spcAft>
                <a:spcPts val="0"/>
              </a:spcAft>
              <a:buClr>
                <a:schemeClr val="lt1"/>
              </a:buClr>
              <a:buSzPts val="1600"/>
              <a:buChar char="•"/>
              <a:defRPr sz="1600">
                <a:solidFill>
                  <a:schemeClr val="lt1"/>
                </a:solidFill>
              </a:defRPr>
            </a:lvl4pPr>
            <a:lvl5pPr indent="-330200" lvl="4" marL="2286000" rtl="0" algn="l">
              <a:lnSpc>
                <a:spcPct val="90000"/>
              </a:lnSpc>
              <a:spcBef>
                <a:spcPts val="500"/>
              </a:spcBef>
              <a:spcAft>
                <a:spcPts val="0"/>
              </a:spcAft>
              <a:buClr>
                <a:schemeClr val="lt1"/>
              </a:buClr>
              <a:buSzPts val="1600"/>
              <a:buChar char="•"/>
              <a:defRPr sz="16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40" name="Google Shape;240;p31"/>
          <p:cNvSpPr txBox="1"/>
          <p:nvPr>
            <p:ph type="title"/>
          </p:nvPr>
        </p:nvSpPr>
        <p:spPr>
          <a:xfrm>
            <a:off x="776377" y="857625"/>
            <a:ext cx="106632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chemeClr val="lt1"/>
              </a:buClr>
              <a:buSzPts val="2800"/>
              <a:buFont typeface="Calibri"/>
              <a:buNone/>
              <a:defRPr b="1" sz="2800">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cxnSp>
        <p:nvCxnSpPr>
          <p:cNvPr id="241" name="Google Shape;241;p31"/>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242" name="Google Shape;242;p31"/>
          <p:cNvPicPr preferRelativeResize="0"/>
          <p:nvPr/>
        </p:nvPicPr>
        <p:blipFill rotWithShape="1">
          <a:blip r:embed="rId2">
            <a:alphaModFix/>
          </a:blip>
          <a:srcRect b="0" l="0" r="0" t="0"/>
          <a:stretch/>
        </p:blipFill>
        <p:spPr>
          <a:xfrm>
            <a:off x="776377" y="6268940"/>
            <a:ext cx="1393536" cy="351310"/>
          </a:xfrm>
          <a:prstGeom prst="rect">
            <a:avLst/>
          </a:prstGeom>
          <a:noFill/>
          <a:ln>
            <a:noFill/>
          </a:ln>
        </p:spPr>
      </p:pic>
      <p:sp>
        <p:nvSpPr>
          <p:cNvPr id="243" name="Google Shape;243;p31"/>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chemeClr val="lt1"/>
                </a:solidFill>
                <a:latin typeface="Calibri"/>
                <a:ea typeface="Calibri"/>
                <a:cs typeface="Calibri"/>
                <a:sym typeface="Calibri"/>
              </a:rPr>
              <a:t>CLIMATEWORKS</a:t>
            </a:r>
            <a:r>
              <a:rPr b="0" i="0" lang="en-AU" sz="900" u="none" cap="none" strike="noStrike">
                <a:solidFill>
                  <a:schemeClr val="lt1"/>
                </a:solidFill>
                <a:latin typeface="Calibri"/>
                <a:ea typeface="Calibri"/>
                <a:cs typeface="Calibri"/>
                <a:sym typeface="Calibri"/>
              </a:rPr>
              <a:t>AUSTRALIA.ORG   |   </a:t>
            </a:r>
            <a:fld id="{00000000-1234-1234-1234-123412341234}" type="slidenum">
              <a:rPr b="0" i="0" lang="en-AU"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cSld name="Contents">
    <p:bg>
      <p:bgPr>
        <a:solidFill>
          <a:srgbClr val="EBEBEB"/>
        </a:solidFill>
      </p:bgPr>
    </p:bg>
    <p:spTree>
      <p:nvGrpSpPr>
        <p:cNvPr id="24" name="Shape 24"/>
        <p:cNvGrpSpPr/>
        <p:nvPr/>
      </p:nvGrpSpPr>
      <p:grpSpPr>
        <a:xfrm>
          <a:off x="0" y="0"/>
          <a:ext cx="0" cy="0"/>
          <a:chOff x="0" y="0"/>
          <a:chExt cx="0" cy="0"/>
        </a:xfrm>
      </p:grpSpPr>
      <p:cxnSp>
        <p:nvCxnSpPr>
          <p:cNvPr id="25" name="Google Shape;25;p4"/>
          <p:cNvCxnSpPr/>
          <p:nvPr/>
        </p:nvCxnSpPr>
        <p:spPr>
          <a:xfrm>
            <a:off x="776377" y="6158864"/>
            <a:ext cx="10663154" cy="1588"/>
          </a:xfrm>
          <a:prstGeom prst="straightConnector1">
            <a:avLst/>
          </a:prstGeom>
          <a:noFill/>
          <a:ln cap="rnd" cmpd="sng" w="12700">
            <a:solidFill>
              <a:srgbClr val="4C565C"/>
            </a:solidFill>
            <a:prstDash val="solid"/>
            <a:round/>
            <a:headEnd len="sm" w="sm" type="none"/>
            <a:tailEnd len="sm" w="sm" type="none"/>
          </a:ln>
        </p:spPr>
      </p:cxnSp>
      <p:pic>
        <p:nvPicPr>
          <p:cNvPr id="26" name="Google Shape;26;p4"/>
          <p:cNvPicPr preferRelativeResize="0"/>
          <p:nvPr/>
        </p:nvPicPr>
        <p:blipFill rotWithShape="1">
          <a:blip r:embed="rId2">
            <a:alphaModFix/>
          </a:blip>
          <a:srcRect b="0" l="0" r="0" t="0"/>
          <a:stretch/>
        </p:blipFill>
        <p:spPr>
          <a:xfrm>
            <a:off x="779610" y="6268940"/>
            <a:ext cx="1387068" cy="351310"/>
          </a:xfrm>
          <a:prstGeom prst="rect">
            <a:avLst/>
          </a:prstGeom>
          <a:noFill/>
          <a:ln>
            <a:noFill/>
          </a:ln>
        </p:spPr>
      </p:pic>
      <p:sp>
        <p:nvSpPr>
          <p:cNvPr id="27" name="Google Shape;27;p4"/>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cxnSp>
        <p:nvCxnSpPr>
          <p:cNvPr id="28" name="Google Shape;28;p4"/>
          <p:cNvCxnSpPr/>
          <p:nvPr/>
        </p:nvCxnSpPr>
        <p:spPr>
          <a:xfrm>
            <a:off x="776377" y="1346449"/>
            <a:ext cx="2881223" cy="0"/>
          </a:xfrm>
          <a:prstGeom prst="straightConnector1">
            <a:avLst/>
          </a:prstGeom>
          <a:noFill/>
          <a:ln cap="flat" cmpd="sng" w="19050">
            <a:solidFill>
              <a:srgbClr val="F25433"/>
            </a:solidFill>
            <a:prstDash val="solid"/>
            <a:miter lim="8000"/>
            <a:headEnd len="sm" w="sm" type="none"/>
            <a:tailEnd len="sm" w="sm" type="none"/>
          </a:ln>
        </p:spPr>
      </p:cxnSp>
      <p:sp>
        <p:nvSpPr>
          <p:cNvPr id="29" name="Google Shape;29;p4"/>
          <p:cNvSpPr txBox="1"/>
          <p:nvPr>
            <p:ph idx="1" type="body"/>
          </p:nvPr>
        </p:nvSpPr>
        <p:spPr>
          <a:xfrm>
            <a:off x="776376" y="1567407"/>
            <a:ext cx="10663153" cy="441797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000"/>
              </a:spcBef>
              <a:spcAft>
                <a:spcPts val="0"/>
              </a:spcAft>
              <a:buClr>
                <a:srgbClr val="4C565C"/>
              </a:buClr>
              <a:buSzPts val="2400"/>
              <a:buFont typeface="Calibri"/>
              <a:buChar char="●"/>
              <a:defRPr b="0" i="0" sz="2400" u="none" cap="none" strike="noStrike">
                <a:solidFill>
                  <a:srgbClr val="4C565C"/>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342900" lvl="2" marL="1371600" marR="0" rtl="0" algn="l">
              <a:lnSpc>
                <a:spcPct val="90000"/>
              </a:lnSpc>
              <a:spcBef>
                <a:spcPts val="5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17500" lvl="5" marL="2743200" marR="0" rtl="0" algn="l">
              <a:lnSpc>
                <a:spcPct val="90000"/>
              </a:lnSpc>
              <a:spcBef>
                <a:spcPts val="500"/>
              </a:spcBef>
              <a:spcAft>
                <a:spcPts val="0"/>
              </a:spcAft>
              <a:buClr>
                <a:srgbClr val="4C565C"/>
              </a:buClr>
              <a:buSzPts val="1400"/>
              <a:buFont typeface="Arial"/>
              <a:buChar char="●"/>
              <a:defRPr b="0" i="0" sz="1800" u="none" cap="none" strike="noStrike">
                <a:solidFill>
                  <a:srgbClr val="4C565C"/>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9pPr>
          </a:lstStyle>
          <a:p/>
        </p:txBody>
      </p:sp>
      <p:sp>
        <p:nvSpPr>
          <p:cNvPr id="30" name="Google Shape;30;p4"/>
          <p:cNvSpPr txBox="1"/>
          <p:nvPr>
            <p:ph type="title"/>
          </p:nvPr>
        </p:nvSpPr>
        <p:spPr>
          <a:xfrm>
            <a:off x="776377" y="507662"/>
            <a:ext cx="10663153"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400"/>
              <a:buFont typeface="Calibri"/>
              <a:buNone/>
              <a:defRPr b="0" i="0" sz="3200" u="none" cap="none" strike="noStrike">
                <a:solidFill>
                  <a:srgbClr val="F25433"/>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 Red reversed">
  <p:cSld name="2_Title and Content - Red reversed">
    <p:bg>
      <p:bgPr>
        <a:solidFill>
          <a:srgbClr val="329AD9"/>
        </a:solidFill>
      </p:bgPr>
    </p:bg>
    <p:spTree>
      <p:nvGrpSpPr>
        <p:cNvPr id="244" name="Shape 244"/>
        <p:cNvGrpSpPr/>
        <p:nvPr/>
      </p:nvGrpSpPr>
      <p:grpSpPr>
        <a:xfrm>
          <a:off x="0" y="0"/>
          <a:ext cx="0" cy="0"/>
          <a:chOff x="0" y="0"/>
          <a:chExt cx="0" cy="0"/>
        </a:xfrm>
      </p:grpSpPr>
      <p:sp>
        <p:nvSpPr>
          <p:cNvPr id="245" name="Google Shape;245;p32"/>
          <p:cNvSpPr txBox="1"/>
          <p:nvPr>
            <p:ph idx="1" type="body"/>
          </p:nvPr>
        </p:nvSpPr>
        <p:spPr>
          <a:xfrm>
            <a:off x="776377" y="1680296"/>
            <a:ext cx="10663200" cy="332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400"/>
              <a:buNone/>
              <a:defRPr b="1" sz="24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46" name="Google Shape;246;p32"/>
          <p:cNvSpPr txBox="1"/>
          <p:nvPr>
            <p:ph idx="2" type="body"/>
          </p:nvPr>
        </p:nvSpPr>
        <p:spPr>
          <a:xfrm>
            <a:off x="776377" y="2453159"/>
            <a:ext cx="10663200" cy="3532500"/>
          </a:xfrm>
          <a:prstGeom prst="rect">
            <a:avLst/>
          </a:prstGeom>
          <a:noFill/>
          <a:ln>
            <a:noFill/>
          </a:ln>
        </p:spPr>
        <p:txBody>
          <a:bodyPr anchorCtr="0" anchor="t" bIns="0" lIns="0" spcFirstLastPara="1" rIns="0" wrap="square" tIns="0">
            <a:noAutofit/>
          </a:bodyPr>
          <a:lstStyle>
            <a:lvl1pPr indent="-381000" lvl="0" marL="457200" rtl="0" algn="l">
              <a:lnSpc>
                <a:spcPct val="90000"/>
              </a:lnSpc>
              <a:spcBef>
                <a:spcPts val="1100"/>
              </a:spcBef>
              <a:spcAft>
                <a:spcPts val="0"/>
              </a:spcAft>
              <a:buClr>
                <a:schemeClr val="lt1"/>
              </a:buClr>
              <a:buSzPts val="2400"/>
              <a:buChar char="•"/>
              <a:defRPr sz="2400">
                <a:solidFill>
                  <a:schemeClr val="lt1"/>
                </a:solidFill>
              </a:defRPr>
            </a:lvl1pPr>
            <a:lvl2pPr indent="-355600" lvl="1" marL="914400" rtl="0" algn="l">
              <a:lnSpc>
                <a:spcPct val="90000"/>
              </a:lnSpc>
              <a:spcBef>
                <a:spcPts val="500"/>
              </a:spcBef>
              <a:spcAft>
                <a:spcPts val="0"/>
              </a:spcAft>
              <a:buClr>
                <a:schemeClr val="lt1"/>
              </a:buClr>
              <a:buSzPts val="2000"/>
              <a:buChar char="•"/>
              <a:defRPr sz="2000">
                <a:solidFill>
                  <a:schemeClr val="lt1"/>
                </a:solidFill>
              </a:defRPr>
            </a:lvl2pPr>
            <a:lvl3pPr indent="-349250" lvl="2" marL="1371600" rtl="0" algn="l">
              <a:lnSpc>
                <a:spcPct val="90000"/>
              </a:lnSpc>
              <a:spcBef>
                <a:spcPts val="500"/>
              </a:spcBef>
              <a:spcAft>
                <a:spcPts val="0"/>
              </a:spcAft>
              <a:buClr>
                <a:schemeClr val="lt1"/>
              </a:buClr>
              <a:buSzPts val="1900"/>
              <a:buChar char="•"/>
              <a:defRPr sz="1900">
                <a:solidFill>
                  <a:schemeClr val="lt1"/>
                </a:solidFill>
              </a:defRPr>
            </a:lvl3pPr>
            <a:lvl4pPr indent="-330200" lvl="3" marL="1828800" rtl="0" algn="l">
              <a:lnSpc>
                <a:spcPct val="90000"/>
              </a:lnSpc>
              <a:spcBef>
                <a:spcPts val="500"/>
              </a:spcBef>
              <a:spcAft>
                <a:spcPts val="0"/>
              </a:spcAft>
              <a:buClr>
                <a:schemeClr val="lt1"/>
              </a:buClr>
              <a:buSzPts val="1600"/>
              <a:buChar char="•"/>
              <a:defRPr sz="1600">
                <a:solidFill>
                  <a:schemeClr val="lt1"/>
                </a:solidFill>
              </a:defRPr>
            </a:lvl4pPr>
            <a:lvl5pPr indent="-330200" lvl="4" marL="2286000" rtl="0" algn="l">
              <a:lnSpc>
                <a:spcPct val="90000"/>
              </a:lnSpc>
              <a:spcBef>
                <a:spcPts val="500"/>
              </a:spcBef>
              <a:spcAft>
                <a:spcPts val="0"/>
              </a:spcAft>
              <a:buClr>
                <a:schemeClr val="lt1"/>
              </a:buClr>
              <a:buSzPts val="1600"/>
              <a:buChar char="•"/>
              <a:defRPr sz="16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47" name="Google Shape;247;p32"/>
          <p:cNvSpPr txBox="1"/>
          <p:nvPr>
            <p:ph type="title"/>
          </p:nvPr>
        </p:nvSpPr>
        <p:spPr>
          <a:xfrm>
            <a:off x="776377" y="857625"/>
            <a:ext cx="106632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chemeClr val="lt1"/>
              </a:buClr>
              <a:buSzPts val="2800"/>
              <a:buFont typeface="Calibri"/>
              <a:buNone/>
              <a:defRPr b="1" sz="2800">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cxnSp>
        <p:nvCxnSpPr>
          <p:cNvPr id="248" name="Google Shape;248;p32"/>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249" name="Google Shape;249;p32"/>
          <p:cNvPicPr preferRelativeResize="0"/>
          <p:nvPr/>
        </p:nvPicPr>
        <p:blipFill rotWithShape="1">
          <a:blip r:embed="rId2">
            <a:alphaModFix/>
          </a:blip>
          <a:srcRect b="0" l="0" r="0" t="0"/>
          <a:stretch/>
        </p:blipFill>
        <p:spPr>
          <a:xfrm>
            <a:off x="776377" y="6268940"/>
            <a:ext cx="1393536" cy="351310"/>
          </a:xfrm>
          <a:prstGeom prst="rect">
            <a:avLst/>
          </a:prstGeom>
          <a:noFill/>
          <a:ln>
            <a:noFill/>
          </a:ln>
        </p:spPr>
      </p:pic>
      <p:sp>
        <p:nvSpPr>
          <p:cNvPr id="250" name="Google Shape;250;p32"/>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chemeClr val="lt1"/>
                </a:solidFill>
                <a:latin typeface="Calibri"/>
                <a:ea typeface="Calibri"/>
                <a:cs typeface="Calibri"/>
                <a:sym typeface="Calibri"/>
              </a:rPr>
              <a:t>CLIMATEWORKS</a:t>
            </a:r>
            <a:r>
              <a:rPr b="0" i="0" lang="en-AU" sz="900" u="none" cap="none" strike="noStrike">
                <a:solidFill>
                  <a:schemeClr val="lt1"/>
                </a:solidFill>
                <a:latin typeface="Calibri"/>
                <a:ea typeface="Calibri"/>
                <a:cs typeface="Calibri"/>
                <a:sym typeface="Calibri"/>
              </a:rPr>
              <a:t>AUSTRALIA.ORG   |   </a:t>
            </a:r>
            <a:fld id="{00000000-1234-1234-1234-123412341234}" type="slidenum">
              <a:rPr b="0" i="0" lang="en-AU"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p:cSld name="Title, Content and picture">
    <p:bg>
      <p:bgPr>
        <a:solidFill>
          <a:srgbClr val="EBEBEB"/>
        </a:solidFill>
      </p:bgPr>
    </p:bg>
    <p:spTree>
      <p:nvGrpSpPr>
        <p:cNvPr id="251" name="Shape 251"/>
        <p:cNvGrpSpPr/>
        <p:nvPr/>
      </p:nvGrpSpPr>
      <p:grpSpPr>
        <a:xfrm>
          <a:off x="0" y="0"/>
          <a:ext cx="0" cy="0"/>
          <a:chOff x="0" y="0"/>
          <a:chExt cx="0" cy="0"/>
        </a:xfrm>
      </p:grpSpPr>
      <p:sp>
        <p:nvSpPr>
          <p:cNvPr id="252" name="Google Shape;252;p33"/>
          <p:cNvSpPr txBox="1"/>
          <p:nvPr>
            <p:ph idx="1" type="body"/>
          </p:nvPr>
        </p:nvSpPr>
        <p:spPr>
          <a:xfrm>
            <a:off x="776377" y="1666823"/>
            <a:ext cx="5345700" cy="9141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F25433"/>
              </a:buClr>
              <a:buSzPts val="2300"/>
              <a:buNone/>
              <a:defRPr sz="2300">
                <a:solidFill>
                  <a:srgbClr val="F25433"/>
                </a:solidFill>
              </a:defRPr>
            </a:lvl1pPr>
            <a:lvl2pPr indent="-228600" lvl="1" marL="914400" rtl="0" algn="l">
              <a:lnSpc>
                <a:spcPct val="90000"/>
              </a:lnSpc>
              <a:spcBef>
                <a:spcPts val="500"/>
              </a:spcBef>
              <a:spcAft>
                <a:spcPts val="0"/>
              </a:spcAft>
              <a:buClr>
                <a:schemeClr val="lt1"/>
              </a:buClr>
              <a:buSzPts val="3600"/>
              <a:buNone/>
              <a:defRPr sz="3600">
                <a:solidFill>
                  <a:schemeClr val="lt1"/>
                </a:solidFill>
              </a:defRPr>
            </a:lvl2pPr>
            <a:lvl3pPr indent="-228600" lvl="2" marL="1371600" rtl="0" algn="l">
              <a:lnSpc>
                <a:spcPct val="90000"/>
              </a:lnSpc>
              <a:spcBef>
                <a:spcPts val="500"/>
              </a:spcBef>
              <a:spcAft>
                <a:spcPts val="0"/>
              </a:spcAft>
              <a:buClr>
                <a:schemeClr val="lt1"/>
              </a:buClr>
              <a:buSzPts val="3600"/>
              <a:buNone/>
              <a:defRPr sz="3600">
                <a:solidFill>
                  <a:schemeClr val="lt1"/>
                </a:solidFill>
              </a:defRPr>
            </a:lvl3pPr>
            <a:lvl4pPr indent="-228600" lvl="3" marL="1828800" rtl="0" algn="l">
              <a:lnSpc>
                <a:spcPct val="90000"/>
              </a:lnSpc>
              <a:spcBef>
                <a:spcPts val="500"/>
              </a:spcBef>
              <a:spcAft>
                <a:spcPts val="0"/>
              </a:spcAft>
              <a:buClr>
                <a:schemeClr val="lt1"/>
              </a:buClr>
              <a:buSzPts val="3600"/>
              <a:buNone/>
              <a:defRPr sz="3600">
                <a:solidFill>
                  <a:schemeClr val="lt1"/>
                </a:solidFill>
              </a:defRPr>
            </a:lvl4pPr>
            <a:lvl5pPr indent="-228600" lvl="4" marL="2286000" rtl="0" algn="l">
              <a:lnSpc>
                <a:spcPct val="90000"/>
              </a:lnSpc>
              <a:spcBef>
                <a:spcPts val="500"/>
              </a:spcBef>
              <a:spcAft>
                <a:spcPts val="0"/>
              </a:spcAft>
              <a:buClr>
                <a:schemeClr val="lt1"/>
              </a:buClr>
              <a:buSzPts val="3600"/>
              <a:buNone/>
              <a:defRPr sz="36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3" name="Google Shape;253;p33"/>
          <p:cNvSpPr txBox="1"/>
          <p:nvPr>
            <p:ph idx="2" type="body"/>
          </p:nvPr>
        </p:nvSpPr>
        <p:spPr>
          <a:xfrm>
            <a:off x="776377" y="2702688"/>
            <a:ext cx="5345700" cy="3708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0"/>
              </a:spcBef>
              <a:spcAft>
                <a:spcPts val="0"/>
              </a:spcAft>
              <a:buClr>
                <a:srgbClr val="4C565C"/>
              </a:buClr>
              <a:buSzPts val="2000"/>
              <a:buNone/>
              <a:defRPr b="0" sz="2000" u="sng" cap="none">
                <a:solidFill>
                  <a:srgbClr val="4C565C"/>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4" name="Google Shape;254;p33"/>
          <p:cNvSpPr txBox="1"/>
          <p:nvPr>
            <p:ph idx="3" type="body"/>
          </p:nvPr>
        </p:nvSpPr>
        <p:spPr>
          <a:xfrm>
            <a:off x="776377" y="3216813"/>
            <a:ext cx="5345700" cy="2881500"/>
          </a:xfrm>
          <a:prstGeom prst="rect">
            <a:avLst/>
          </a:prstGeom>
          <a:noFill/>
          <a:ln>
            <a:noFill/>
          </a:ln>
        </p:spPr>
        <p:txBody>
          <a:bodyPr anchorCtr="0" anchor="t" bIns="0" lIns="0" spcFirstLastPara="1" rIns="0" wrap="square" tIns="0">
            <a:noAutofit/>
          </a:bodyPr>
          <a:lstStyle>
            <a:lvl1pPr indent="-349250" lvl="0" marL="457200" rtl="0" algn="l">
              <a:lnSpc>
                <a:spcPct val="90000"/>
              </a:lnSpc>
              <a:spcBef>
                <a:spcPts val="1100"/>
              </a:spcBef>
              <a:spcAft>
                <a:spcPts val="0"/>
              </a:spcAft>
              <a:buClr>
                <a:srgbClr val="4C565C"/>
              </a:buClr>
              <a:buSzPts val="1900"/>
              <a:buChar char="•"/>
              <a:defRPr sz="1900">
                <a:solidFill>
                  <a:srgbClr val="4C565C"/>
                </a:solidFill>
              </a:defRPr>
            </a:lvl1pPr>
            <a:lvl2pPr indent="-330200" lvl="1" marL="914400" rtl="0" algn="l">
              <a:lnSpc>
                <a:spcPct val="90000"/>
              </a:lnSpc>
              <a:spcBef>
                <a:spcPts val="500"/>
              </a:spcBef>
              <a:spcAft>
                <a:spcPts val="0"/>
              </a:spcAft>
              <a:buClr>
                <a:srgbClr val="4C565C"/>
              </a:buClr>
              <a:buSzPts val="1600"/>
              <a:buChar char="•"/>
              <a:defRPr sz="1600">
                <a:solidFill>
                  <a:srgbClr val="4C565C"/>
                </a:solidFill>
              </a:defRPr>
            </a:lvl2pPr>
            <a:lvl3pPr indent="-323850" lvl="2" marL="1371600" rtl="0" algn="l">
              <a:lnSpc>
                <a:spcPct val="90000"/>
              </a:lnSpc>
              <a:spcBef>
                <a:spcPts val="500"/>
              </a:spcBef>
              <a:spcAft>
                <a:spcPts val="0"/>
              </a:spcAft>
              <a:buClr>
                <a:srgbClr val="4C565C"/>
              </a:buClr>
              <a:buSzPts val="1500"/>
              <a:buChar char="•"/>
              <a:defRPr sz="1500">
                <a:solidFill>
                  <a:srgbClr val="4C565C"/>
                </a:solidFill>
              </a:defRPr>
            </a:lvl3pPr>
            <a:lvl4pPr indent="-304800" lvl="3" marL="1828800" rtl="0" algn="l">
              <a:lnSpc>
                <a:spcPct val="90000"/>
              </a:lnSpc>
              <a:spcBef>
                <a:spcPts val="500"/>
              </a:spcBef>
              <a:spcAft>
                <a:spcPts val="0"/>
              </a:spcAft>
              <a:buClr>
                <a:srgbClr val="4C565C"/>
              </a:buClr>
              <a:buSzPts val="1200"/>
              <a:buChar char="•"/>
              <a:defRPr sz="1200">
                <a:solidFill>
                  <a:srgbClr val="4C565C"/>
                </a:solidFill>
              </a:defRPr>
            </a:lvl4pPr>
            <a:lvl5pPr indent="-304800" lvl="4" marL="2286000" rtl="0" algn="l">
              <a:lnSpc>
                <a:spcPct val="90000"/>
              </a:lnSpc>
              <a:spcBef>
                <a:spcPts val="500"/>
              </a:spcBef>
              <a:spcAft>
                <a:spcPts val="0"/>
              </a:spcAft>
              <a:buClr>
                <a:srgbClr val="4C565C"/>
              </a:buClr>
              <a:buSzPts val="1200"/>
              <a:buChar char="•"/>
              <a:defRPr sz="1200">
                <a:solidFill>
                  <a:srgbClr val="4C565C"/>
                </a:solidFill>
              </a:defRPr>
            </a:lvl5pPr>
            <a:lvl6pPr indent="-228600" lvl="5" marL="2743200" rtl="0" algn="l">
              <a:lnSpc>
                <a:spcPct val="90000"/>
              </a:lnSpc>
              <a:spcBef>
                <a:spcPts val="500"/>
              </a:spcBef>
              <a:spcAft>
                <a:spcPts val="0"/>
              </a:spcAft>
              <a:buClr>
                <a:srgbClr val="4C565C"/>
              </a:buClr>
              <a:buSzPts val="1900"/>
              <a:buNone/>
              <a:defRPr>
                <a:solidFill>
                  <a:srgbClr val="4C565C"/>
                </a:solidFill>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5" name="Google Shape;255;p33"/>
          <p:cNvSpPr/>
          <p:nvPr>
            <p:ph idx="4" type="pic"/>
          </p:nvPr>
        </p:nvSpPr>
        <p:spPr>
          <a:xfrm>
            <a:off x="6646863" y="1666823"/>
            <a:ext cx="4775700" cy="4032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100"/>
              </a:spcBef>
              <a:spcAft>
                <a:spcPts val="0"/>
              </a:spcAft>
              <a:buClr>
                <a:srgbClr val="4C565C"/>
              </a:buClr>
              <a:buSzPts val="2400"/>
              <a:buFont typeface="Arial"/>
              <a:buNone/>
              <a:defRPr b="0" i="0" sz="2400" u="none" cap="none" strike="noStrike">
                <a:solidFill>
                  <a:srgbClr val="4C565C"/>
                </a:solidFill>
                <a:latin typeface="Calibri"/>
                <a:ea typeface="Calibri"/>
                <a:cs typeface="Calibri"/>
                <a:sym typeface="Calibri"/>
              </a:defRPr>
            </a:lvl1pPr>
            <a:lvl2pPr lvl="1"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lvl="2"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lvl="3"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lvl="4"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256" name="Google Shape;256;p33"/>
          <p:cNvSpPr txBox="1"/>
          <p:nvPr>
            <p:ph idx="5" type="body"/>
          </p:nvPr>
        </p:nvSpPr>
        <p:spPr>
          <a:xfrm>
            <a:off x="6646863" y="5709423"/>
            <a:ext cx="4792800" cy="276000"/>
          </a:xfrm>
          <a:prstGeom prst="rect">
            <a:avLst/>
          </a:prstGeom>
          <a:noFill/>
          <a:ln>
            <a:noFill/>
          </a:ln>
        </p:spPr>
        <p:txBody>
          <a:bodyPr anchorCtr="0" anchor="b" bIns="0" lIns="0" spcFirstLastPara="1" rIns="0" wrap="square" tIns="0">
            <a:noAutofit/>
          </a:bodyPr>
          <a:lstStyle>
            <a:lvl1pPr indent="-228600" lvl="0" marL="457200" rtl="0" algn="ctr">
              <a:lnSpc>
                <a:spcPct val="90000"/>
              </a:lnSpc>
              <a:spcBef>
                <a:spcPts val="0"/>
              </a:spcBef>
              <a:spcAft>
                <a:spcPts val="0"/>
              </a:spcAft>
              <a:buClr>
                <a:srgbClr val="4C565C"/>
              </a:buClr>
              <a:buSzPts val="1100"/>
              <a:buNone/>
              <a:defRPr sz="1100"/>
            </a:lvl1pPr>
            <a:lvl2pPr indent="-228600" lvl="1" marL="914400" rtl="0" algn="l">
              <a:lnSpc>
                <a:spcPct val="90000"/>
              </a:lnSpc>
              <a:spcBef>
                <a:spcPts val="500"/>
              </a:spcBef>
              <a:spcAft>
                <a:spcPts val="0"/>
              </a:spcAft>
              <a:buClr>
                <a:srgbClr val="4C565C"/>
              </a:buClr>
              <a:buSzPts val="1100"/>
              <a:buNone/>
              <a:defRPr sz="1100"/>
            </a:lvl2pPr>
            <a:lvl3pPr indent="-228600" lvl="2" marL="1371600" rtl="0" algn="l">
              <a:lnSpc>
                <a:spcPct val="90000"/>
              </a:lnSpc>
              <a:spcBef>
                <a:spcPts val="500"/>
              </a:spcBef>
              <a:spcAft>
                <a:spcPts val="0"/>
              </a:spcAft>
              <a:buClr>
                <a:srgbClr val="4C565C"/>
              </a:buClr>
              <a:buSzPts val="1100"/>
              <a:buNone/>
              <a:defRPr sz="1100"/>
            </a:lvl3pPr>
            <a:lvl4pPr indent="-228600" lvl="3" marL="1828800" rtl="0" algn="l">
              <a:lnSpc>
                <a:spcPct val="90000"/>
              </a:lnSpc>
              <a:spcBef>
                <a:spcPts val="500"/>
              </a:spcBef>
              <a:spcAft>
                <a:spcPts val="0"/>
              </a:spcAft>
              <a:buClr>
                <a:srgbClr val="4C565C"/>
              </a:buClr>
              <a:buSzPts val="1100"/>
              <a:buNone/>
              <a:defRPr sz="1100"/>
            </a:lvl4pPr>
            <a:lvl5pPr indent="-228600" lvl="4" marL="2286000" rtl="0" algn="l">
              <a:lnSpc>
                <a:spcPct val="90000"/>
              </a:lnSpc>
              <a:spcBef>
                <a:spcPts val="500"/>
              </a:spcBef>
              <a:spcAft>
                <a:spcPts val="0"/>
              </a:spcAft>
              <a:buClr>
                <a:srgbClr val="4C565C"/>
              </a:buClr>
              <a:buSzPts val="1100"/>
              <a:buNone/>
              <a:defRPr sz="11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7" name="Google Shape;257;p33"/>
          <p:cNvSpPr txBox="1"/>
          <p:nvPr>
            <p:ph type="title"/>
          </p:nvPr>
        </p:nvSpPr>
        <p:spPr>
          <a:xfrm>
            <a:off x="776377" y="838728"/>
            <a:ext cx="10663200" cy="743100"/>
          </a:xfrm>
          <a:prstGeom prst="rect">
            <a:avLst/>
          </a:prstGeom>
          <a:noFill/>
          <a:ln>
            <a:noFill/>
          </a:ln>
        </p:spPr>
        <p:txBody>
          <a:bodyPr anchorCtr="0" anchor="t" bIns="0" lIns="0" spcFirstLastPara="1" rIns="0" wrap="square" tIns="0">
            <a:noAutofit/>
          </a:bodyPr>
          <a:lstStyle>
            <a:lvl1pPr lvl="0" rtl="0" algn="l">
              <a:lnSpc>
                <a:spcPct val="121428"/>
              </a:lnSpc>
              <a:spcBef>
                <a:spcPts val="0"/>
              </a:spcBef>
              <a:spcAft>
                <a:spcPts val="0"/>
              </a:spcAft>
              <a:buClr>
                <a:srgbClr val="F25433"/>
              </a:buClr>
              <a:buSzPts val="2800"/>
              <a:buFont typeface="Calibri"/>
              <a:buNone/>
              <a:defRPr b="1" sz="2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cxnSp>
        <p:nvCxnSpPr>
          <p:cNvPr id="258" name="Google Shape;258;p33"/>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259" name="Google Shape;259;p33"/>
          <p:cNvPicPr preferRelativeResize="0"/>
          <p:nvPr/>
        </p:nvPicPr>
        <p:blipFill rotWithShape="1">
          <a:blip r:embed="rId2">
            <a:alphaModFix/>
          </a:blip>
          <a:srcRect b="0" l="0" r="0" t="0"/>
          <a:stretch/>
        </p:blipFill>
        <p:spPr>
          <a:xfrm>
            <a:off x="779611" y="6268940"/>
            <a:ext cx="1387068" cy="351311"/>
          </a:xfrm>
          <a:prstGeom prst="rect">
            <a:avLst/>
          </a:prstGeom>
          <a:noFill/>
          <a:ln>
            <a:noFill/>
          </a:ln>
        </p:spPr>
      </p:pic>
      <p:sp>
        <p:nvSpPr>
          <p:cNvPr id="260" name="Google Shape;260;p33"/>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 Contact Us">
  <p:cSld name="1_Title and Content - Contact Us">
    <p:bg>
      <p:bgPr>
        <a:blipFill>
          <a:blip r:embed="rId2">
            <a:alphaModFix/>
          </a:blip>
          <a:stretch>
            <a:fillRect/>
          </a:stretch>
        </a:blipFill>
      </p:bgPr>
    </p:bg>
    <p:spTree>
      <p:nvGrpSpPr>
        <p:cNvPr id="261" name="Shape 261"/>
        <p:cNvGrpSpPr/>
        <p:nvPr/>
      </p:nvGrpSpPr>
      <p:grpSpPr>
        <a:xfrm>
          <a:off x="0" y="0"/>
          <a:ext cx="0" cy="0"/>
          <a:chOff x="0" y="0"/>
          <a:chExt cx="0" cy="0"/>
        </a:xfrm>
      </p:grpSpPr>
      <p:sp>
        <p:nvSpPr>
          <p:cNvPr id="262" name="Google Shape;262;p34"/>
          <p:cNvSpPr txBox="1"/>
          <p:nvPr>
            <p:ph idx="1" type="body"/>
          </p:nvPr>
        </p:nvSpPr>
        <p:spPr>
          <a:xfrm>
            <a:off x="758795" y="1702549"/>
            <a:ext cx="5329500" cy="2659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000"/>
              <a:buNone/>
              <a:defRPr sz="2000">
                <a:solidFill>
                  <a:schemeClr val="lt1"/>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63" name="Google Shape;263;p34"/>
          <p:cNvSpPr txBox="1"/>
          <p:nvPr>
            <p:ph idx="2" type="body"/>
          </p:nvPr>
        </p:nvSpPr>
        <p:spPr>
          <a:xfrm>
            <a:off x="6211888" y="1702549"/>
            <a:ext cx="5448300" cy="2659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chemeClr val="lt1"/>
              </a:buClr>
              <a:buSzPts val="2000"/>
              <a:buNone/>
              <a:defRPr sz="2000">
                <a:solidFill>
                  <a:schemeClr val="lt1"/>
                </a:solidFill>
              </a:defRPr>
            </a:lvl1pPr>
            <a:lvl2pPr indent="-228600" lvl="1" marL="914400" rtl="0" algn="l">
              <a:lnSpc>
                <a:spcPct val="90000"/>
              </a:lnSpc>
              <a:spcBef>
                <a:spcPts val="500"/>
              </a:spcBef>
              <a:spcAft>
                <a:spcPts val="0"/>
              </a:spcAft>
              <a:buClr>
                <a:schemeClr val="lt1"/>
              </a:buClr>
              <a:buSzPts val="1900"/>
              <a:buNone/>
              <a:defRPr sz="1900">
                <a:solidFill>
                  <a:schemeClr val="lt1"/>
                </a:solidFill>
              </a:defRPr>
            </a:lvl2pPr>
            <a:lvl3pPr indent="-228600" lvl="2" marL="1371600" rtl="0" algn="l">
              <a:lnSpc>
                <a:spcPct val="90000"/>
              </a:lnSpc>
              <a:spcBef>
                <a:spcPts val="500"/>
              </a:spcBef>
              <a:spcAft>
                <a:spcPts val="0"/>
              </a:spcAft>
              <a:buClr>
                <a:schemeClr val="lt1"/>
              </a:buClr>
              <a:buSzPts val="1600"/>
              <a:buNone/>
              <a:defRPr sz="1600">
                <a:solidFill>
                  <a:schemeClr val="lt1"/>
                </a:solidFill>
              </a:defRPr>
            </a:lvl3pPr>
            <a:lvl4pPr indent="-228600" lvl="3" marL="1828800" rtl="0" algn="l">
              <a:lnSpc>
                <a:spcPct val="90000"/>
              </a:lnSpc>
              <a:spcBef>
                <a:spcPts val="500"/>
              </a:spcBef>
              <a:spcAft>
                <a:spcPts val="0"/>
              </a:spcAft>
              <a:buClr>
                <a:schemeClr val="lt1"/>
              </a:buClr>
              <a:buSzPts val="1500"/>
              <a:buNone/>
              <a:defRPr sz="1500">
                <a:solidFill>
                  <a:schemeClr val="lt1"/>
                </a:solidFill>
              </a:defRPr>
            </a:lvl4pPr>
            <a:lvl5pPr indent="-228600" lvl="4" marL="2286000" rtl="0" algn="l">
              <a:lnSpc>
                <a:spcPct val="90000"/>
              </a:lnSpc>
              <a:spcBef>
                <a:spcPts val="500"/>
              </a:spcBef>
              <a:spcAft>
                <a:spcPts val="0"/>
              </a:spcAft>
              <a:buClr>
                <a:schemeClr val="lt1"/>
              </a:buClr>
              <a:buSzPts val="1500"/>
              <a:buNone/>
              <a:defRPr sz="1500">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64" name="Google Shape;264;p34"/>
          <p:cNvPicPr preferRelativeResize="0"/>
          <p:nvPr/>
        </p:nvPicPr>
        <p:blipFill rotWithShape="1">
          <a:blip r:embed="rId3">
            <a:alphaModFix/>
          </a:blip>
          <a:srcRect b="0" l="0" r="0" t="0"/>
          <a:stretch/>
        </p:blipFill>
        <p:spPr>
          <a:xfrm>
            <a:off x="783376" y="5255102"/>
            <a:ext cx="3134815" cy="790289"/>
          </a:xfrm>
          <a:prstGeom prst="rect">
            <a:avLst/>
          </a:prstGeom>
          <a:noFill/>
          <a:ln>
            <a:noFill/>
          </a:ln>
        </p:spPr>
      </p:pic>
      <p:pic>
        <p:nvPicPr>
          <p:cNvPr id="265" name="Google Shape;265;p34"/>
          <p:cNvPicPr preferRelativeResize="0"/>
          <p:nvPr/>
        </p:nvPicPr>
        <p:blipFill rotWithShape="1">
          <a:blip r:embed="rId4">
            <a:alphaModFix/>
          </a:blip>
          <a:srcRect b="0" l="0" r="0" t="0"/>
          <a:stretch/>
        </p:blipFill>
        <p:spPr>
          <a:xfrm>
            <a:off x="3956535" y="5351343"/>
            <a:ext cx="2368665" cy="744771"/>
          </a:xfrm>
          <a:prstGeom prst="rect">
            <a:avLst/>
          </a:prstGeom>
          <a:noFill/>
          <a:ln>
            <a:noFill/>
          </a:ln>
        </p:spPr>
      </p:pic>
      <p:pic>
        <p:nvPicPr>
          <p:cNvPr id="266" name="Google Shape;266;p34"/>
          <p:cNvPicPr preferRelativeResize="0"/>
          <p:nvPr/>
        </p:nvPicPr>
        <p:blipFill rotWithShape="1">
          <a:blip r:embed="rId5">
            <a:alphaModFix/>
          </a:blip>
          <a:srcRect b="0" l="0" r="0" t="0"/>
          <a:stretch/>
        </p:blipFill>
        <p:spPr>
          <a:xfrm>
            <a:off x="6538043" y="5231657"/>
            <a:ext cx="829738" cy="670648"/>
          </a:xfrm>
          <a:prstGeom prst="rect">
            <a:avLst/>
          </a:prstGeom>
          <a:noFill/>
          <a:ln>
            <a:noFill/>
          </a:ln>
        </p:spPr>
      </p:pic>
      <p:sp>
        <p:nvSpPr>
          <p:cNvPr id="267" name="Google Shape;267;p34"/>
          <p:cNvSpPr txBox="1"/>
          <p:nvPr/>
        </p:nvSpPr>
        <p:spPr>
          <a:xfrm>
            <a:off x="1538483" y="6094686"/>
            <a:ext cx="4550100" cy="69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00"/>
              <a:buFont typeface="Arial"/>
              <a:buNone/>
            </a:pPr>
            <a:r>
              <a:rPr b="1" baseline="30000" i="0" lang="en-AU" sz="1300" u="none" cap="none" strike="noStrike">
                <a:solidFill>
                  <a:srgbClr val="FFFFFF"/>
                </a:solidFill>
                <a:latin typeface="Calibri"/>
                <a:ea typeface="Calibri"/>
                <a:cs typeface="Calibri"/>
                <a:sym typeface="Calibri"/>
              </a:rPr>
              <a:t>ClimateWorks Australia was co-founded by Monash University and The Myer Foundation and works within the Monash Sustainable Development Institute</a:t>
            </a:r>
            <a:endParaRPr b="0" i="0" sz="1500" u="none" cap="none" strike="noStrike">
              <a:solidFill>
                <a:srgbClr val="000000"/>
              </a:solidFill>
              <a:latin typeface="Arial"/>
              <a:ea typeface="Arial"/>
              <a:cs typeface="Arial"/>
              <a:sym typeface="Arial"/>
            </a:endParaRPr>
          </a:p>
        </p:txBody>
      </p:sp>
      <p:sp>
        <p:nvSpPr>
          <p:cNvPr id="268" name="Google Shape;268;p34"/>
          <p:cNvSpPr txBox="1"/>
          <p:nvPr/>
        </p:nvSpPr>
        <p:spPr>
          <a:xfrm>
            <a:off x="776376" y="3718612"/>
            <a:ext cx="963300" cy="246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sng" cap="none" strike="noStrike">
                <a:solidFill>
                  <a:schemeClr val="lt1"/>
                </a:solidFill>
                <a:latin typeface="Calibri"/>
                <a:ea typeface="Calibri"/>
                <a:cs typeface="Calibri"/>
                <a:sym typeface="Calibri"/>
              </a:rPr>
              <a:t>Follow us:</a:t>
            </a:r>
            <a:endParaRPr b="0" i="0" sz="1500" u="none" cap="none" strike="noStrike">
              <a:solidFill>
                <a:srgbClr val="000000"/>
              </a:solidFill>
              <a:latin typeface="Arial"/>
              <a:ea typeface="Arial"/>
              <a:cs typeface="Arial"/>
              <a:sym typeface="Arial"/>
            </a:endParaRPr>
          </a:p>
        </p:txBody>
      </p:sp>
      <p:sp>
        <p:nvSpPr>
          <p:cNvPr id="269" name="Google Shape;269;p34"/>
          <p:cNvSpPr txBox="1"/>
          <p:nvPr/>
        </p:nvSpPr>
        <p:spPr>
          <a:xfrm>
            <a:off x="1140597" y="4291603"/>
            <a:ext cx="12663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@ClimateWorksAus</a:t>
            </a:r>
            <a:endParaRPr b="0" i="0" sz="1200" u="none" cap="none" strike="noStrike">
              <a:solidFill>
                <a:schemeClr val="lt1"/>
              </a:solidFill>
              <a:latin typeface="Calibri"/>
              <a:ea typeface="Calibri"/>
              <a:cs typeface="Calibri"/>
              <a:sym typeface="Calibri"/>
            </a:endParaRPr>
          </a:p>
        </p:txBody>
      </p:sp>
      <p:sp>
        <p:nvSpPr>
          <p:cNvPr id="270" name="Google Shape;270;p34"/>
          <p:cNvSpPr txBox="1"/>
          <p:nvPr/>
        </p:nvSpPr>
        <p:spPr>
          <a:xfrm>
            <a:off x="1147932" y="4640973"/>
            <a:ext cx="21147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Staff member linkedin account</a:t>
            </a:r>
            <a:endParaRPr b="0" i="0" sz="1200" u="none" cap="none" strike="noStrike">
              <a:solidFill>
                <a:schemeClr val="lt1"/>
              </a:solidFill>
              <a:latin typeface="Calibri"/>
              <a:ea typeface="Calibri"/>
              <a:cs typeface="Calibri"/>
              <a:sym typeface="Calibri"/>
            </a:endParaRPr>
          </a:p>
        </p:txBody>
      </p:sp>
      <p:pic>
        <p:nvPicPr>
          <p:cNvPr id="271" name="Google Shape;271;p34"/>
          <p:cNvPicPr preferRelativeResize="0"/>
          <p:nvPr/>
        </p:nvPicPr>
        <p:blipFill rotWithShape="1">
          <a:blip r:embed="rId6">
            <a:alphaModFix/>
          </a:blip>
          <a:srcRect b="0" l="0" r="0" t="0"/>
          <a:stretch/>
        </p:blipFill>
        <p:spPr>
          <a:xfrm>
            <a:off x="783376" y="4684685"/>
            <a:ext cx="302636" cy="270497"/>
          </a:xfrm>
          <a:prstGeom prst="rect">
            <a:avLst/>
          </a:prstGeom>
          <a:noFill/>
          <a:ln>
            <a:noFill/>
          </a:ln>
        </p:spPr>
      </p:pic>
      <p:sp>
        <p:nvSpPr>
          <p:cNvPr id="272" name="Google Shape;272;p34"/>
          <p:cNvSpPr txBox="1"/>
          <p:nvPr/>
        </p:nvSpPr>
        <p:spPr>
          <a:xfrm>
            <a:off x="1147597" y="4057873"/>
            <a:ext cx="26928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@_staff_member_twitter_handle</a:t>
            </a:r>
            <a:endParaRPr b="0" i="0" sz="1200" u="none" cap="none" strike="noStrike">
              <a:solidFill>
                <a:schemeClr val="lt1"/>
              </a:solidFill>
              <a:latin typeface="Calibri"/>
              <a:ea typeface="Calibri"/>
              <a:cs typeface="Calibri"/>
              <a:sym typeface="Calibri"/>
            </a:endParaRPr>
          </a:p>
        </p:txBody>
      </p:sp>
      <p:pic>
        <p:nvPicPr>
          <p:cNvPr id="273" name="Google Shape;273;p34"/>
          <p:cNvPicPr preferRelativeResize="0"/>
          <p:nvPr/>
        </p:nvPicPr>
        <p:blipFill rotWithShape="1">
          <a:blip r:embed="rId7">
            <a:alphaModFix/>
          </a:blip>
          <a:srcRect b="0" l="0" r="0" t="0"/>
          <a:stretch/>
        </p:blipFill>
        <p:spPr>
          <a:xfrm>
            <a:off x="783376" y="4114687"/>
            <a:ext cx="304581" cy="302044"/>
          </a:xfrm>
          <a:prstGeom prst="rect">
            <a:avLst/>
          </a:prstGeom>
          <a:noFill/>
          <a:ln>
            <a:noFill/>
          </a:ln>
        </p:spPr>
      </p:pic>
      <p:sp>
        <p:nvSpPr>
          <p:cNvPr id="274" name="Google Shape;274;p34"/>
          <p:cNvSpPr txBox="1"/>
          <p:nvPr/>
        </p:nvSpPr>
        <p:spPr>
          <a:xfrm>
            <a:off x="1147932" y="4870408"/>
            <a:ext cx="15789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ClimateWorks Australia</a:t>
            </a:r>
            <a:endParaRPr b="0" i="0" sz="1500" u="none" cap="none" strike="noStrike">
              <a:solidFill>
                <a:srgbClr val="000000"/>
              </a:solidFill>
              <a:latin typeface="Arial"/>
              <a:ea typeface="Arial"/>
              <a:cs typeface="Arial"/>
              <a:sym typeface="Arial"/>
            </a:endParaRPr>
          </a:p>
        </p:txBody>
      </p:sp>
      <p:sp>
        <p:nvSpPr>
          <p:cNvPr id="275" name="Google Shape;275;p34"/>
          <p:cNvSpPr txBox="1"/>
          <p:nvPr>
            <p:ph type="title"/>
          </p:nvPr>
        </p:nvSpPr>
        <p:spPr>
          <a:xfrm>
            <a:off x="776377" y="769471"/>
            <a:ext cx="10883700" cy="743100"/>
          </a:xfrm>
          <a:prstGeom prst="rect">
            <a:avLst/>
          </a:prstGeom>
          <a:noFill/>
          <a:ln>
            <a:noFill/>
          </a:ln>
        </p:spPr>
        <p:txBody>
          <a:bodyPr anchorCtr="0" anchor="t" bIns="0" lIns="0" spcFirstLastPara="1" rIns="0" wrap="square" tIns="0">
            <a:noAutofit/>
          </a:bodyPr>
          <a:lstStyle>
            <a:lvl1pPr lvl="0" rtl="0" algn="l">
              <a:lnSpc>
                <a:spcPct val="106250"/>
              </a:lnSpc>
              <a:spcBef>
                <a:spcPts val="0"/>
              </a:spcBef>
              <a:spcAft>
                <a:spcPts val="0"/>
              </a:spcAft>
              <a:buClr>
                <a:schemeClr val="lt1"/>
              </a:buClr>
              <a:buSzPts val="3200"/>
              <a:buFont typeface="Calibri"/>
              <a:buNone/>
              <a:defRPr>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bg>
      <p:bgPr>
        <a:solidFill>
          <a:srgbClr val="EBEBEB"/>
        </a:solidFill>
      </p:bgPr>
    </p:bg>
    <p:spTree>
      <p:nvGrpSpPr>
        <p:cNvPr id="276" name="Shape 276"/>
        <p:cNvGrpSpPr/>
        <p:nvPr/>
      </p:nvGrpSpPr>
      <p:grpSpPr>
        <a:xfrm>
          <a:off x="0" y="0"/>
          <a:ext cx="0" cy="0"/>
          <a:chOff x="0" y="0"/>
          <a:chExt cx="0" cy="0"/>
        </a:xfrm>
      </p:grpSpPr>
      <p:pic>
        <p:nvPicPr>
          <p:cNvPr id="277" name="Google Shape;277;p35"/>
          <p:cNvPicPr preferRelativeResize="0"/>
          <p:nvPr/>
        </p:nvPicPr>
        <p:blipFill rotWithShape="1">
          <a:blip r:embed="rId2">
            <a:alphaModFix/>
          </a:blip>
          <a:srcRect b="2812" l="0" r="0" t="4069"/>
          <a:stretch/>
        </p:blipFill>
        <p:spPr>
          <a:xfrm>
            <a:off x="4423619" y="647167"/>
            <a:ext cx="7049364" cy="5218351"/>
          </a:xfrm>
          <a:prstGeom prst="rect">
            <a:avLst/>
          </a:prstGeom>
          <a:noFill/>
          <a:ln>
            <a:noFill/>
          </a:ln>
        </p:spPr>
      </p:pic>
      <p:sp>
        <p:nvSpPr>
          <p:cNvPr id="278" name="Google Shape;278;p35"/>
          <p:cNvSpPr txBox="1"/>
          <p:nvPr>
            <p:ph idx="1" type="body"/>
          </p:nvPr>
        </p:nvSpPr>
        <p:spPr>
          <a:xfrm>
            <a:off x="776377" y="833857"/>
            <a:ext cx="3786000" cy="6648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4C565C"/>
              </a:buClr>
              <a:buSzPts val="2400"/>
              <a:buNone/>
              <a:defRPr b="1" sz="2400">
                <a:solidFill>
                  <a:srgbClr val="4C565C"/>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79" name="Google Shape;279;p35"/>
          <p:cNvSpPr/>
          <p:nvPr/>
        </p:nvSpPr>
        <p:spPr>
          <a:xfrm>
            <a:off x="698089" y="1540979"/>
            <a:ext cx="38643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rgbClr val="4C565C"/>
                </a:solidFill>
                <a:latin typeface="Calibri"/>
                <a:ea typeface="Calibri"/>
                <a:cs typeface="Calibri"/>
                <a:sym typeface="Calibri"/>
              </a:rPr>
              <a:t>This involves building an evidence base for strong climate action, ensuring it is well understood and supported by decision-makers, addressing any barriers to implementation, </a:t>
            </a:r>
            <a:br>
              <a:rPr b="0" i="0" lang="en-AU" sz="1500" u="none" cap="none" strike="noStrike">
                <a:solidFill>
                  <a:srgbClr val="4C565C"/>
                </a:solidFill>
                <a:latin typeface="Calibri"/>
                <a:ea typeface="Calibri"/>
                <a:cs typeface="Calibri"/>
                <a:sym typeface="Calibri"/>
              </a:rPr>
            </a:br>
            <a:r>
              <a:rPr b="0" i="0" lang="en-AU" sz="1500" u="none" cap="none" strike="noStrike">
                <a:solidFill>
                  <a:srgbClr val="4C565C"/>
                </a:solidFill>
                <a:latin typeface="Calibri"/>
                <a:ea typeface="Calibri"/>
                <a:cs typeface="Calibri"/>
                <a:sym typeface="Calibri"/>
              </a:rPr>
              <a:t>and building capacity in ourselves and others to inform future work.</a:t>
            </a:r>
            <a:endParaRPr b="0" i="0" sz="1500" u="none" cap="none" strike="noStrike">
              <a:solidFill>
                <a:srgbClr val="4C565C"/>
              </a:solidFill>
              <a:latin typeface="Calibri"/>
              <a:ea typeface="Calibri"/>
              <a:cs typeface="Calibri"/>
              <a:sym typeface="Calibri"/>
            </a:endParaRPr>
          </a:p>
        </p:txBody>
      </p:sp>
      <p:cxnSp>
        <p:nvCxnSpPr>
          <p:cNvPr id="280" name="Google Shape;280;p35"/>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281" name="Google Shape;281;p35"/>
          <p:cNvPicPr preferRelativeResize="0"/>
          <p:nvPr/>
        </p:nvPicPr>
        <p:blipFill rotWithShape="1">
          <a:blip r:embed="rId3">
            <a:alphaModFix/>
          </a:blip>
          <a:srcRect b="0" l="0" r="0" t="0"/>
          <a:stretch/>
        </p:blipFill>
        <p:spPr>
          <a:xfrm>
            <a:off x="779611" y="6268940"/>
            <a:ext cx="1387068" cy="351311"/>
          </a:xfrm>
          <a:prstGeom prst="rect">
            <a:avLst/>
          </a:prstGeom>
          <a:noFill/>
          <a:ln>
            <a:noFill/>
          </a:ln>
        </p:spPr>
      </p:pic>
      <p:sp>
        <p:nvSpPr>
          <p:cNvPr id="282" name="Google Shape;282;p35"/>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283" name="Shape 283"/>
        <p:cNvGrpSpPr/>
        <p:nvPr/>
      </p:nvGrpSpPr>
      <p:grpSpPr>
        <a:xfrm>
          <a:off x="0" y="0"/>
          <a:ext cx="0" cy="0"/>
          <a:chOff x="0" y="0"/>
          <a:chExt cx="0" cy="0"/>
        </a:xfrm>
      </p:grpSpPr>
      <p:sp>
        <p:nvSpPr>
          <p:cNvPr id="284" name="Google Shape;284;p36"/>
          <p:cNvSpPr/>
          <p:nvPr/>
        </p:nvSpPr>
        <p:spPr>
          <a:xfrm>
            <a:off x="698089" y="1607141"/>
            <a:ext cx="4060800" cy="160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rgbClr val="4C565C"/>
                </a:solidFill>
                <a:latin typeface="Calibri"/>
                <a:ea typeface="Calibri"/>
                <a:cs typeface="Calibri"/>
                <a:sym typeface="Calibri"/>
              </a:rPr>
              <a:t>ClimateWorks’ signature research, undertaken with Australian National University in 2014, built on the global ‘Deep Decarbonization Pathways Project’(DDPP) which represents 15 countries that produce over 70% of global emissions. In Australia, we mapped a four step plan to show how we could ‘decarbonize’ our economy.</a:t>
            </a:r>
            <a:endParaRPr b="0" i="0" sz="1500" u="none" cap="none" strike="noStrike">
              <a:solidFill>
                <a:srgbClr val="000000"/>
              </a:solidFill>
              <a:latin typeface="Arial"/>
              <a:ea typeface="Arial"/>
              <a:cs typeface="Arial"/>
              <a:sym typeface="Arial"/>
            </a:endParaRPr>
          </a:p>
        </p:txBody>
      </p:sp>
      <p:sp>
        <p:nvSpPr>
          <p:cNvPr id="285" name="Google Shape;285;p36"/>
          <p:cNvSpPr txBox="1"/>
          <p:nvPr>
            <p:ph idx="1" type="body"/>
          </p:nvPr>
        </p:nvSpPr>
        <p:spPr>
          <a:xfrm>
            <a:off x="776377" y="3316068"/>
            <a:ext cx="3982500" cy="9396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100"/>
              </a:spcBef>
              <a:spcAft>
                <a:spcPts val="0"/>
              </a:spcAft>
              <a:buClr>
                <a:srgbClr val="4C565C"/>
              </a:buClr>
              <a:buSzPts val="1500"/>
              <a:buFont typeface="Arial"/>
              <a:buNone/>
              <a:defRPr b="1" sz="1500">
                <a:solidFill>
                  <a:srgbClr val="4C565C"/>
                </a:solidFill>
              </a:defRPr>
            </a:lvl1pPr>
            <a:lvl2pPr indent="-330200" lvl="1" marL="914400" rtl="0" algn="l">
              <a:lnSpc>
                <a:spcPct val="90000"/>
              </a:lnSpc>
              <a:spcBef>
                <a:spcPts val="500"/>
              </a:spcBef>
              <a:spcAft>
                <a:spcPts val="0"/>
              </a:spcAft>
              <a:buClr>
                <a:srgbClr val="4C565C"/>
              </a:buClr>
              <a:buSzPts val="1600"/>
              <a:buChar char="•"/>
              <a:defRPr sz="1600">
                <a:solidFill>
                  <a:srgbClr val="4C565C"/>
                </a:solidFill>
              </a:defRPr>
            </a:lvl2pPr>
            <a:lvl3pPr indent="-323850" lvl="2" marL="1371600" rtl="0" algn="l">
              <a:lnSpc>
                <a:spcPct val="90000"/>
              </a:lnSpc>
              <a:spcBef>
                <a:spcPts val="500"/>
              </a:spcBef>
              <a:spcAft>
                <a:spcPts val="0"/>
              </a:spcAft>
              <a:buClr>
                <a:srgbClr val="4C565C"/>
              </a:buClr>
              <a:buSzPts val="1500"/>
              <a:buChar char="•"/>
              <a:defRPr sz="1500">
                <a:solidFill>
                  <a:srgbClr val="4C565C"/>
                </a:solidFill>
              </a:defRPr>
            </a:lvl3pPr>
            <a:lvl4pPr indent="-304800" lvl="3" marL="1828800" rtl="0" algn="l">
              <a:lnSpc>
                <a:spcPct val="90000"/>
              </a:lnSpc>
              <a:spcBef>
                <a:spcPts val="500"/>
              </a:spcBef>
              <a:spcAft>
                <a:spcPts val="0"/>
              </a:spcAft>
              <a:buClr>
                <a:srgbClr val="4C565C"/>
              </a:buClr>
              <a:buSzPts val="1200"/>
              <a:buChar char="•"/>
              <a:defRPr sz="1200">
                <a:solidFill>
                  <a:srgbClr val="4C565C"/>
                </a:solidFill>
              </a:defRPr>
            </a:lvl4pPr>
            <a:lvl5pPr indent="-304800" lvl="4" marL="2286000" rtl="0" algn="l">
              <a:lnSpc>
                <a:spcPct val="90000"/>
              </a:lnSpc>
              <a:spcBef>
                <a:spcPts val="500"/>
              </a:spcBef>
              <a:spcAft>
                <a:spcPts val="0"/>
              </a:spcAft>
              <a:buClr>
                <a:srgbClr val="4C565C"/>
              </a:buClr>
              <a:buSzPts val="1200"/>
              <a:buChar char="•"/>
              <a:defRPr sz="1200">
                <a:solidFill>
                  <a:srgbClr val="4C565C"/>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86" name="Google Shape;286;p36"/>
          <p:cNvPicPr preferRelativeResize="0"/>
          <p:nvPr/>
        </p:nvPicPr>
        <p:blipFill rotWithShape="1">
          <a:blip r:embed="rId2">
            <a:alphaModFix/>
          </a:blip>
          <a:srcRect b="0" l="0" r="0" t="0"/>
          <a:stretch/>
        </p:blipFill>
        <p:spPr>
          <a:xfrm>
            <a:off x="5862544" y="705993"/>
            <a:ext cx="4649943" cy="5098906"/>
          </a:xfrm>
          <a:prstGeom prst="rect">
            <a:avLst/>
          </a:prstGeom>
          <a:noFill/>
          <a:ln>
            <a:noFill/>
          </a:ln>
        </p:spPr>
      </p:pic>
      <p:cxnSp>
        <p:nvCxnSpPr>
          <p:cNvPr id="287" name="Google Shape;287;p36"/>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288" name="Google Shape;288;p36"/>
          <p:cNvPicPr preferRelativeResize="0"/>
          <p:nvPr/>
        </p:nvPicPr>
        <p:blipFill rotWithShape="1">
          <a:blip r:embed="rId3">
            <a:alphaModFix/>
          </a:blip>
          <a:srcRect b="0" l="0" r="0" t="0"/>
          <a:stretch/>
        </p:blipFill>
        <p:spPr>
          <a:xfrm>
            <a:off x="779611" y="6268940"/>
            <a:ext cx="1387068" cy="351311"/>
          </a:xfrm>
          <a:prstGeom prst="rect">
            <a:avLst/>
          </a:prstGeom>
          <a:noFill/>
          <a:ln>
            <a:noFill/>
          </a:ln>
        </p:spPr>
      </p:pic>
      <p:sp>
        <p:nvSpPr>
          <p:cNvPr id="289" name="Google Shape;289;p36"/>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
        <p:nvSpPr>
          <p:cNvPr id="290" name="Google Shape;290;p36"/>
          <p:cNvSpPr txBox="1"/>
          <p:nvPr>
            <p:ph idx="2" type="body"/>
          </p:nvPr>
        </p:nvSpPr>
        <p:spPr>
          <a:xfrm>
            <a:off x="776377" y="833857"/>
            <a:ext cx="4107900" cy="6648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4C565C"/>
              </a:buClr>
              <a:buSzPts val="2400"/>
              <a:buNone/>
              <a:defRPr b="1" sz="2400">
                <a:solidFill>
                  <a:srgbClr val="4C565C"/>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291" name="Shape 291"/>
        <p:cNvGrpSpPr/>
        <p:nvPr/>
      </p:nvGrpSpPr>
      <p:grpSpPr>
        <a:xfrm>
          <a:off x="0" y="0"/>
          <a:ext cx="0" cy="0"/>
          <a:chOff x="0" y="0"/>
          <a:chExt cx="0" cy="0"/>
        </a:xfrm>
      </p:grpSpPr>
      <p:sp>
        <p:nvSpPr>
          <p:cNvPr id="292" name="Google Shape;292;p37"/>
          <p:cNvSpPr txBox="1"/>
          <p:nvPr>
            <p:ph idx="1" type="body"/>
          </p:nvPr>
        </p:nvSpPr>
        <p:spPr>
          <a:xfrm>
            <a:off x="787529" y="767773"/>
            <a:ext cx="4437600" cy="1662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4C565C"/>
              </a:buClr>
              <a:buSzPts val="2400"/>
              <a:buNone/>
              <a:defRPr b="1" sz="2400">
                <a:solidFill>
                  <a:srgbClr val="4C565C"/>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93" name="Google Shape;293;p37"/>
          <p:cNvPicPr preferRelativeResize="0"/>
          <p:nvPr/>
        </p:nvPicPr>
        <p:blipFill rotWithShape="1">
          <a:blip r:embed="rId2">
            <a:alphaModFix/>
          </a:blip>
          <a:srcRect b="17340" l="8124" r="8207" t="17321"/>
          <a:stretch/>
        </p:blipFill>
        <p:spPr>
          <a:xfrm>
            <a:off x="5720577" y="660791"/>
            <a:ext cx="4470900" cy="4517700"/>
          </a:xfrm>
          <a:prstGeom prst="ellipse">
            <a:avLst/>
          </a:prstGeom>
          <a:noFill/>
          <a:ln>
            <a:noFill/>
          </a:ln>
        </p:spPr>
      </p:pic>
      <p:sp>
        <p:nvSpPr>
          <p:cNvPr id="294" name="Google Shape;294;p37"/>
          <p:cNvSpPr txBox="1"/>
          <p:nvPr>
            <p:ph idx="2" type="body"/>
          </p:nvPr>
        </p:nvSpPr>
        <p:spPr>
          <a:xfrm>
            <a:off x="776377" y="2551183"/>
            <a:ext cx="4448700" cy="21405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1100"/>
              </a:spcBef>
              <a:spcAft>
                <a:spcPts val="0"/>
              </a:spcAft>
              <a:buClr>
                <a:srgbClr val="4C565C"/>
              </a:buClr>
              <a:buSzPts val="1500"/>
              <a:buChar char="•"/>
              <a:defRPr sz="1500">
                <a:solidFill>
                  <a:srgbClr val="4C565C"/>
                </a:solidFill>
              </a:defRPr>
            </a:lvl1pPr>
            <a:lvl2pPr indent="-355600" lvl="1" marL="914400" rtl="0" algn="l">
              <a:lnSpc>
                <a:spcPct val="90000"/>
              </a:lnSpc>
              <a:spcBef>
                <a:spcPts val="500"/>
              </a:spcBef>
              <a:spcAft>
                <a:spcPts val="0"/>
              </a:spcAft>
              <a:buClr>
                <a:srgbClr val="4C565C"/>
              </a:buClr>
              <a:buSzPts val="2000"/>
              <a:buChar char="•"/>
              <a:defRPr sz="2000">
                <a:solidFill>
                  <a:srgbClr val="4C565C"/>
                </a:solidFill>
              </a:defRPr>
            </a:lvl2pPr>
            <a:lvl3pPr indent="-228600" lvl="2" marL="1371600" rtl="0" algn="l">
              <a:lnSpc>
                <a:spcPct val="90000"/>
              </a:lnSpc>
              <a:spcBef>
                <a:spcPts val="500"/>
              </a:spcBef>
              <a:spcAft>
                <a:spcPts val="0"/>
              </a:spcAft>
              <a:buClr>
                <a:srgbClr val="4C565C"/>
              </a:buClr>
              <a:buSzPts val="1900"/>
              <a:buNone/>
              <a:defRPr sz="1900">
                <a:solidFill>
                  <a:srgbClr val="4C565C"/>
                </a:solidFill>
              </a:defRPr>
            </a:lvl3pPr>
            <a:lvl4pPr indent="-330200" lvl="3" marL="1828800" rtl="0" algn="l">
              <a:lnSpc>
                <a:spcPct val="90000"/>
              </a:lnSpc>
              <a:spcBef>
                <a:spcPts val="500"/>
              </a:spcBef>
              <a:spcAft>
                <a:spcPts val="0"/>
              </a:spcAft>
              <a:buClr>
                <a:srgbClr val="4C565C"/>
              </a:buClr>
              <a:buSzPts val="1600"/>
              <a:buChar char="•"/>
              <a:defRPr sz="1600">
                <a:solidFill>
                  <a:srgbClr val="4C565C"/>
                </a:solidFill>
              </a:defRPr>
            </a:lvl4pPr>
            <a:lvl5pPr indent="-330200" lvl="4" marL="2286000" rtl="0" algn="l">
              <a:lnSpc>
                <a:spcPct val="90000"/>
              </a:lnSpc>
              <a:spcBef>
                <a:spcPts val="500"/>
              </a:spcBef>
              <a:spcAft>
                <a:spcPts val="0"/>
              </a:spcAft>
              <a:buClr>
                <a:srgbClr val="4C565C"/>
              </a:buClr>
              <a:buSzPts val="1600"/>
              <a:buChar char="•"/>
              <a:defRPr sz="1600">
                <a:solidFill>
                  <a:srgbClr val="4C565C"/>
                </a:solidFill>
              </a:defRPr>
            </a:lvl5pPr>
            <a:lvl6pPr indent="-228600" lvl="5" marL="2743200" rtl="0" algn="l">
              <a:lnSpc>
                <a:spcPct val="90000"/>
              </a:lnSpc>
              <a:spcBef>
                <a:spcPts val="500"/>
              </a:spcBef>
              <a:spcAft>
                <a:spcPts val="0"/>
              </a:spcAft>
              <a:buClr>
                <a:srgbClr val="4C565C"/>
              </a:buClr>
              <a:buSzPts val="1900"/>
              <a:buNone/>
              <a:defRPr>
                <a:solidFill>
                  <a:srgbClr val="4C565C"/>
                </a:solidFill>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295" name="Google Shape;295;p37"/>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296" name="Google Shape;296;p37"/>
          <p:cNvPicPr preferRelativeResize="0"/>
          <p:nvPr/>
        </p:nvPicPr>
        <p:blipFill rotWithShape="1">
          <a:blip r:embed="rId3">
            <a:alphaModFix/>
          </a:blip>
          <a:srcRect b="0" l="0" r="0" t="0"/>
          <a:stretch/>
        </p:blipFill>
        <p:spPr>
          <a:xfrm>
            <a:off x="779611" y="6268940"/>
            <a:ext cx="1387068" cy="351311"/>
          </a:xfrm>
          <a:prstGeom prst="rect">
            <a:avLst/>
          </a:prstGeom>
          <a:noFill/>
          <a:ln>
            <a:noFill/>
          </a:ln>
        </p:spPr>
      </p:pic>
      <p:sp>
        <p:nvSpPr>
          <p:cNvPr id="297" name="Google Shape;297;p37"/>
          <p:cNvSpPr txBox="1"/>
          <p:nvPr/>
        </p:nvSpPr>
        <p:spPr>
          <a:xfrm>
            <a:off x="8644053" y="6333933"/>
            <a:ext cx="2828700" cy="365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1" i="0" lang="en-AU" sz="900" u="none" cap="none" strike="noStrike">
                <a:solidFill>
                  <a:srgbClr val="4C565C"/>
                </a:solidFill>
                <a:latin typeface="Calibri"/>
                <a:ea typeface="Calibri"/>
                <a:cs typeface="Calibri"/>
                <a:sym typeface="Calibri"/>
              </a:rPr>
              <a:t>CLIMATEWORKS</a:t>
            </a:r>
            <a:r>
              <a:rPr b="0" i="0" lang="en-AU" sz="900" u="none" cap="none" strike="noStrike">
                <a:solidFill>
                  <a:srgbClr val="4C565C"/>
                </a:solidFill>
                <a:latin typeface="Calibri"/>
                <a:ea typeface="Calibri"/>
                <a:cs typeface="Calibri"/>
                <a:sym typeface="Calibri"/>
              </a:rPr>
              <a:t>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bg>
      <p:bgPr>
        <a:solidFill>
          <a:srgbClr val="DCDCDE"/>
        </a:solidFill>
      </p:bgPr>
    </p:bg>
    <p:spTree>
      <p:nvGrpSpPr>
        <p:cNvPr id="298" name="Shape 298"/>
        <p:cNvGrpSpPr/>
        <p:nvPr/>
      </p:nvGrpSpPr>
      <p:grpSpPr>
        <a:xfrm>
          <a:off x="0" y="0"/>
          <a:ext cx="0" cy="0"/>
          <a:chOff x="0" y="0"/>
          <a:chExt cx="0" cy="0"/>
        </a:xfrm>
      </p:grpSpPr>
      <p:cxnSp>
        <p:nvCxnSpPr>
          <p:cNvPr id="299" name="Google Shape;299;p38"/>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300" name="Google Shape;300;p38"/>
          <p:cNvPicPr preferRelativeResize="0"/>
          <p:nvPr/>
        </p:nvPicPr>
        <p:blipFill rotWithShape="1">
          <a:blip r:embed="rId2">
            <a:alphaModFix/>
          </a:blip>
          <a:srcRect b="0" l="0" r="0" t="0"/>
          <a:stretch/>
        </p:blipFill>
        <p:spPr>
          <a:xfrm>
            <a:off x="779611" y="6268940"/>
            <a:ext cx="1387068" cy="351311"/>
          </a:xfrm>
          <a:prstGeom prst="rect">
            <a:avLst/>
          </a:prstGeom>
          <a:noFill/>
          <a:ln>
            <a:noFill/>
          </a:ln>
        </p:spPr>
      </p:pic>
      <p:grpSp>
        <p:nvGrpSpPr>
          <p:cNvPr id="301" name="Google Shape;301;p38"/>
          <p:cNvGrpSpPr/>
          <p:nvPr/>
        </p:nvGrpSpPr>
        <p:grpSpPr>
          <a:xfrm>
            <a:off x="2579673" y="199681"/>
            <a:ext cx="9612328" cy="6316814"/>
            <a:chOff x="2584739" y="554633"/>
            <a:chExt cx="9612328" cy="6316814"/>
          </a:xfrm>
        </p:grpSpPr>
        <p:grpSp>
          <p:nvGrpSpPr>
            <p:cNvPr id="302" name="Google Shape;302;p38"/>
            <p:cNvGrpSpPr/>
            <p:nvPr/>
          </p:nvGrpSpPr>
          <p:grpSpPr>
            <a:xfrm>
              <a:off x="2584739" y="581527"/>
              <a:ext cx="9612328" cy="6289920"/>
              <a:chOff x="2087200" y="568080"/>
              <a:chExt cx="9612328" cy="6289920"/>
            </a:xfrm>
          </p:grpSpPr>
          <p:pic>
            <p:nvPicPr>
              <p:cNvPr id="303" name="Google Shape;303;p38"/>
              <p:cNvPicPr preferRelativeResize="0"/>
              <p:nvPr/>
            </p:nvPicPr>
            <p:blipFill rotWithShape="1">
              <a:blip r:embed="rId3">
                <a:alphaModFix/>
              </a:blip>
              <a:srcRect b="0" l="0" r="50668" t="0"/>
              <a:stretch/>
            </p:blipFill>
            <p:spPr>
              <a:xfrm>
                <a:off x="2087200" y="568080"/>
                <a:ext cx="4972505" cy="6289920"/>
              </a:xfrm>
              <a:prstGeom prst="rect">
                <a:avLst/>
              </a:prstGeom>
              <a:noFill/>
              <a:ln>
                <a:noFill/>
              </a:ln>
            </p:spPr>
          </p:pic>
          <p:pic>
            <p:nvPicPr>
              <p:cNvPr id="304" name="Google Shape;304;p38"/>
              <p:cNvPicPr preferRelativeResize="0"/>
              <p:nvPr/>
            </p:nvPicPr>
            <p:blipFill rotWithShape="1">
              <a:blip r:embed="rId3">
                <a:alphaModFix/>
              </a:blip>
              <a:srcRect b="0" l="51569" r="0" t="0"/>
              <a:stretch/>
            </p:blipFill>
            <p:spPr>
              <a:xfrm>
                <a:off x="6817658" y="568080"/>
                <a:ext cx="4881870" cy="6289920"/>
              </a:xfrm>
              <a:prstGeom prst="rect">
                <a:avLst/>
              </a:prstGeom>
              <a:noFill/>
              <a:ln>
                <a:noFill/>
              </a:ln>
            </p:spPr>
          </p:pic>
        </p:grpSp>
        <p:sp>
          <p:nvSpPr>
            <p:cNvPr id="305" name="Google Shape;305;p38"/>
            <p:cNvSpPr/>
            <p:nvPr/>
          </p:nvSpPr>
          <p:spPr>
            <a:xfrm>
              <a:off x="2796988" y="554633"/>
              <a:ext cx="2554800" cy="1328100"/>
            </a:xfrm>
            <a:prstGeom prst="rect">
              <a:avLst/>
            </a:prstGeom>
            <a:solidFill>
              <a:srgbClr val="DCDC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grpSp>
      <p:sp>
        <p:nvSpPr>
          <p:cNvPr id="306" name="Google Shape;306;p38"/>
          <p:cNvSpPr txBox="1"/>
          <p:nvPr>
            <p:ph idx="1" type="body"/>
          </p:nvPr>
        </p:nvSpPr>
        <p:spPr>
          <a:xfrm>
            <a:off x="776376" y="767773"/>
            <a:ext cx="3725700" cy="13851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4C565C"/>
              </a:buClr>
              <a:buSzPts val="2000"/>
              <a:buNone/>
              <a:defRPr b="1" sz="2000">
                <a:solidFill>
                  <a:srgbClr val="4C565C"/>
                </a:solidFill>
              </a:defRPr>
            </a:lvl1pPr>
            <a:lvl2pPr indent="-228600" lvl="1" marL="914400" rtl="0" algn="l">
              <a:lnSpc>
                <a:spcPct val="90000"/>
              </a:lnSpc>
              <a:spcBef>
                <a:spcPts val="500"/>
              </a:spcBef>
              <a:spcAft>
                <a:spcPts val="0"/>
              </a:spcAft>
              <a:buClr>
                <a:schemeClr val="lt1"/>
              </a:buClr>
              <a:buSzPts val="2000"/>
              <a:buNone/>
              <a:defRPr>
                <a:solidFill>
                  <a:schemeClr val="lt1"/>
                </a:solidFill>
              </a:defRPr>
            </a:lvl2pPr>
            <a:lvl3pPr indent="-228600" lvl="2" marL="1371600" rtl="0" algn="l">
              <a:lnSpc>
                <a:spcPct val="90000"/>
              </a:lnSpc>
              <a:spcBef>
                <a:spcPts val="500"/>
              </a:spcBef>
              <a:spcAft>
                <a:spcPts val="0"/>
              </a:spcAft>
              <a:buClr>
                <a:schemeClr val="lt1"/>
              </a:buClr>
              <a:buSzPts val="1900"/>
              <a:buNone/>
              <a:defRPr>
                <a:solidFill>
                  <a:schemeClr val="lt1"/>
                </a:solidFill>
              </a:defRPr>
            </a:lvl3pPr>
            <a:lvl4pPr indent="-228600" lvl="3" marL="1828800" rtl="0" algn="l">
              <a:lnSpc>
                <a:spcPct val="90000"/>
              </a:lnSpc>
              <a:spcBef>
                <a:spcPts val="500"/>
              </a:spcBef>
              <a:spcAft>
                <a:spcPts val="0"/>
              </a:spcAft>
              <a:buClr>
                <a:schemeClr val="lt1"/>
              </a:buClr>
              <a:buSzPts val="1600"/>
              <a:buNone/>
              <a:defRPr>
                <a:solidFill>
                  <a:schemeClr val="lt1"/>
                </a:solidFill>
              </a:defRPr>
            </a:lvl4pPr>
            <a:lvl5pPr indent="-228600" lvl="4" marL="2286000" rtl="0" algn="l">
              <a:lnSpc>
                <a:spcPct val="90000"/>
              </a:lnSpc>
              <a:spcBef>
                <a:spcPts val="500"/>
              </a:spcBef>
              <a:spcAft>
                <a:spcPts val="0"/>
              </a:spcAft>
              <a:buClr>
                <a:schemeClr val="lt1"/>
              </a:buClr>
              <a:buSzPts val="1600"/>
              <a:buNone/>
              <a:defRPr>
                <a:solidFill>
                  <a:schemeClr val="lt1"/>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solidFill>
          <a:srgbClr val="F25433"/>
        </a:solidFill>
      </p:bgPr>
    </p:bg>
    <p:spTree>
      <p:nvGrpSpPr>
        <p:cNvPr id="310" name="Shape 310"/>
        <p:cNvGrpSpPr/>
        <p:nvPr/>
      </p:nvGrpSpPr>
      <p:grpSpPr>
        <a:xfrm>
          <a:off x="0" y="0"/>
          <a:ext cx="0" cy="0"/>
          <a:chOff x="0" y="0"/>
          <a:chExt cx="0" cy="0"/>
        </a:xfrm>
      </p:grpSpPr>
      <p:pic>
        <p:nvPicPr>
          <p:cNvPr id="311" name="Google Shape;311;p40"/>
          <p:cNvPicPr preferRelativeResize="0"/>
          <p:nvPr/>
        </p:nvPicPr>
        <p:blipFill rotWithShape="1">
          <a:blip r:embed="rId2">
            <a:alphaModFix/>
          </a:blip>
          <a:srcRect b="0" l="0" r="0" t="0"/>
          <a:stretch/>
        </p:blipFill>
        <p:spPr>
          <a:xfrm>
            <a:off x="2848210" y="2462984"/>
            <a:ext cx="6261300" cy="15783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Intro">
  <p:cSld name="Title and Content - Intro">
    <p:bg>
      <p:bgPr>
        <a:blipFill rotWithShape="1">
          <a:blip r:embed="rId2">
            <a:alphaModFix/>
          </a:blip>
          <a:stretch>
            <a:fillRect b="0" l="0" r="0" t="0"/>
          </a:stretch>
        </a:blipFill>
      </p:bgPr>
    </p:bg>
    <p:spTree>
      <p:nvGrpSpPr>
        <p:cNvPr id="312" name="Shape 312"/>
        <p:cNvGrpSpPr/>
        <p:nvPr/>
      </p:nvGrpSpPr>
      <p:grpSpPr>
        <a:xfrm>
          <a:off x="0" y="0"/>
          <a:ext cx="0" cy="0"/>
          <a:chOff x="0" y="0"/>
          <a:chExt cx="0" cy="0"/>
        </a:xfrm>
      </p:grpSpPr>
      <p:pic>
        <p:nvPicPr>
          <p:cNvPr id="313" name="Google Shape;313;p41"/>
          <p:cNvPicPr preferRelativeResize="0"/>
          <p:nvPr/>
        </p:nvPicPr>
        <p:blipFill rotWithShape="1">
          <a:blip r:embed="rId3">
            <a:alphaModFix/>
          </a:blip>
          <a:srcRect b="0" l="0" r="0" t="0"/>
          <a:stretch/>
        </p:blipFill>
        <p:spPr>
          <a:xfrm>
            <a:off x="776376" y="5332512"/>
            <a:ext cx="3662400" cy="923100"/>
          </a:xfrm>
          <a:prstGeom prst="rect">
            <a:avLst/>
          </a:prstGeom>
          <a:noFill/>
          <a:ln>
            <a:noFill/>
          </a:ln>
        </p:spPr>
      </p:pic>
      <p:cxnSp>
        <p:nvCxnSpPr>
          <p:cNvPr id="314" name="Google Shape;314;p41"/>
          <p:cNvCxnSpPr/>
          <p:nvPr/>
        </p:nvCxnSpPr>
        <p:spPr>
          <a:xfrm>
            <a:off x="776377" y="2670560"/>
            <a:ext cx="2970300" cy="0"/>
          </a:xfrm>
          <a:prstGeom prst="straightConnector1">
            <a:avLst/>
          </a:prstGeom>
          <a:noFill/>
          <a:ln cap="flat" cmpd="sng" w="19050">
            <a:solidFill>
              <a:schemeClr val="lt1"/>
            </a:solidFill>
            <a:prstDash val="solid"/>
            <a:miter lim="8000"/>
            <a:headEnd len="sm" w="sm" type="none"/>
            <a:tailEnd len="sm" w="sm" type="none"/>
          </a:ln>
        </p:spPr>
      </p:cxnSp>
      <p:cxnSp>
        <p:nvCxnSpPr>
          <p:cNvPr id="315" name="Google Shape;315;p41"/>
          <p:cNvCxnSpPr/>
          <p:nvPr/>
        </p:nvCxnSpPr>
        <p:spPr>
          <a:xfrm>
            <a:off x="776376" y="3354769"/>
            <a:ext cx="2970300" cy="0"/>
          </a:xfrm>
          <a:prstGeom prst="straightConnector1">
            <a:avLst/>
          </a:prstGeom>
          <a:noFill/>
          <a:ln cap="flat" cmpd="sng" w="19050">
            <a:solidFill>
              <a:schemeClr val="lt1"/>
            </a:solidFill>
            <a:prstDash val="solid"/>
            <a:miter lim="8000"/>
            <a:headEnd len="sm" w="sm" type="none"/>
            <a:tailEnd len="sm" w="sm" type="none"/>
          </a:ln>
        </p:spPr>
      </p:cxnSp>
      <p:sp>
        <p:nvSpPr>
          <p:cNvPr id="316" name="Google Shape;316;p41"/>
          <p:cNvSpPr txBox="1"/>
          <p:nvPr>
            <p:ph idx="1" type="body"/>
          </p:nvPr>
        </p:nvSpPr>
        <p:spPr>
          <a:xfrm>
            <a:off x="773082" y="2842611"/>
            <a:ext cx="10887300" cy="3324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1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349250" lvl="2" marL="13716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17" name="Google Shape;317;p41"/>
          <p:cNvSpPr txBox="1"/>
          <p:nvPr>
            <p:ph idx="2" type="body"/>
          </p:nvPr>
        </p:nvSpPr>
        <p:spPr>
          <a:xfrm>
            <a:off x="773082" y="1192357"/>
            <a:ext cx="10887300" cy="6093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18" name="Google Shape;318;p41"/>
          <p:cNvSpPr txBox="1"/>
          <p:nvPr>
            <p:ph idx="3" type="body"/>
          </p:nvPr>
        </p:nvSpPr>
        <p:spPr>
          <a:xfrm>
            <a:off x="758795" y="2191302"/>
            <a:ext cx="10921200" cy="3048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23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9pPr>
          </a:lstStyle>
          <a:p/>
        </p:txBody>
      </p:sp>
      <p:sp>
        <p:nvSpPr>
          <p:cNvPr id="319" name="Google Shape;319;p41"/>
          <p:cNvSpPr txBox="1"/>
          <p:nvPr>
            <p:ph idx="4" type="body"/>
          </p:nvPr>
        </p:nvSpPr>
        <p:spPr>
          <a:xfrm>
            <a:off x="1785257" y="6313891"/>
            <a:ext cx="4267200" cy="423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9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20" name="Google Shape;320;p41"/>
          <p:cNvSpPr txBox="1"/>
          <p:nvPr>
            <p:ph idx="5" type="body"/>
          </p:nvPr>
        </p:nvSpPr>
        <p:spPr>
          <a:xfrm>
            <a:off x="776288" y="3600450"/>
            <a:ext cx="2970900" cy="221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16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9pPr>
          </a:lstStyle>
          <a:p/>
        </p:txBody>
      </p:sp>
      <p:sp>
        <p:nvSpPr>
          <p:cNvPr id="321" name="Google Shape;321;p41"/>
          <p:cNvSpPr/>
          <p:nvPr>
            <p:ph idx="6" type="pic"/>
          </p:nvPr>
        </p:nvSpPr>
        <p:spPr>
          <a:xfrm>
            <a:off x="8884692" y="5332512"/>
            <a:ext cx="2795100" cy="9813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1pPr>
            <a:lvl2pPr indent="-228600" lvl="1" marL="6985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47650" lvl="2" marL="11557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241300" lvl="3" marL="16129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41300" lvl="4" marL="20701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47650" lvl="5" marL="25273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247650" lvl="6" marL="29845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247650" lvl="7" marL="34417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247650" lvl="8" marL="38989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cSld name="Contents">
    <p:bg>
      <p:bgPr>
        <a:solidFill>
          <a:srgbClr val="EBEBEB"/>
        </a:solidFill>
      </p:bgPr>
    </p:bg>
    <p:spTree>
      <p:nvGrpSpPr>
        <p:cNvPr id="322" name="Shape 322"/>
        <p:cNvGrpSpPr/>
        <p:nvPr/>
      </p:nvGrpSpPr>
      <p:grpSpPr>
        <a:xfrm>
          <a:off x="0" y="0"/>
          <a:ext cx="0" cy="0"/>
          <a:chOff x="0" y="0"/>
          <a:chExt cx="0" cy="0"/>
        </a:xfrm>
      </p:grpSpPr>
      <p:cxnSp>
        <p:nvCxnSpPr>
          <p:cNvPr id="323" name="Google Shape;323;p42"/>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324" name="Google Shape;324;p42"/>
          <p:cNvPicPr preferRelativeResize="0"/>
          <p:nvPr/>
        </p:nvPicPr>
        <p:blipFill rotWithShape="1">
          <a:blip r:embed="rId2">
            <a:alphaModFix/>
          </a:blip>
          <a:srcRect b="0" l="0" r="0" t="0"/>
          <a:stretch/>
        </p:blipFill>
        <p:spPr>
          <a:xfrm>
            <a:off x="779610" y="6268940"/>
            <a:ext cx="1387200" cy="351300"/>
          </a:xfrm>
          <a:prstGeom prst="rect">
            <a:avLst/>
          </a:prstGeom>
          <a:noFill/>
          <a:ln>
            <a:noFill/>
          </a:ln>
        </p:spPr>
      </p:pic>
      <p:sp>
        <p:nvSpPr>
          <p:cNvPr id="325" name="Google Shape;325;p42"/>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cxnSp>
        <p:nvCxnSpPr>
          <p:cNvPr id="326" name="Google Shape;326;p42"/>
          <p:cNvCxnSpPr/>
          <p:nvPr/>
        </p:nvCxnSpPr>
        <p:spPr>
          <a:xfrm>
            <a:off x="776377" y="1346449"/>
            <a:ext cx="2881200" cy="0"/>
          </a:xfrm>
          <a:prstGeom prst="straightConnector1">
            <a:avLst/>
          </a:prstGeom>
          <a:noFill/>
          <a:ln cap="flat" cmpd="sng" w="19050">
            <a:solidFill>
              <a:srgbClr val="F25433"/>
            </a:solidFill>
            <a:prstDash val="solid"/>
            <a:miter lim="8000"/>
            <a:headEnd len="sm" w="sm" type="none"/>
            <a:tailEnd len="sm" w="sm" type="none"/>
          </a:ln>
        </p:spPr>
      </p:cxnSp>
      <p:sp>
        <p:nvSpPr>
          <p:cNvPr id="327" name="Google Shape;327;p42"/>
          <p:cNvSpPr txBox="1"/>
          <p:nvPr>
            <p:ph idx="1" type="body"/>
          </p:nvPr>
        </p:nvSpPr>
        <p:spPr>
          <a:xfrm>
            <a:off x="776376" y="1567407"/>
            <a:ext cx="10663200" cy="44181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100"/>
              </a:spcBef>
              <a:spcAft>
                <a:spcPts val="0"/>
              </a:spcAft>
              <a:buClr>
                <a:srgbClr val="4C565C"/>
              </a:buClr>
              <a:buSzPts val="2400"/>
              <a:buFont typeface="Calibri"/>
              <a:buChar char="●"/>
              <a:defRPr b="0" i="0" sz="2400" u="none" cap="none" strike="noStrike">
                <a:solidFill>
                  <a:srgbClr val="4C565C"/>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349250" lvl="2" marL="13716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23850" lvl="5" marL="2743200" marR="0" rtl="0" algn="l">
              <a:lnSpc>
                <a:spcPct val="90000"/>
              </a:lnSpc>
              <a:spcBef>
                <a:spcPts val="500"/>
              </a:spcBef>
              <a:spcAft>
                <a:spcPts val="0"/>
              </a:spcAft>
              <a:buClr>
                <a:srgbClr val="4C565C"/>
              </a:buClr>
              <a:buSzPts val="1500"/>
              <a:buFont typeface="Arial"/>
              <a:buChar char="●"/>
              <a:defRPr b="0" i="0" sz="1900" u="none" cap="none" strike="noStrike">
                <a:solidFill>
                  <a:srgbClr val="4C565C"/>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2"/>
              </a:buClr>
              <a:buSzPts val="1900"/>
              <a:buFont typeface="Arial"/>
              <a:buChar char="●"/>
              <a:defRPr b="0" i="0" sz="1900" u="none" cap="none" strike="noStrike">
                <a:solidFill>
                  <a:schemeClr val="dk2"/>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2"/>
              </a:buClr>
              <a:buSzPts val="1900"/>
              <a:buFont typeface="Arial"/>
              <a:buChar char="●"/>
              <a:defRPr b="0" i="0" sz="1900" u="none" cap="none" strike="noStrike">
                <a:solidFill>
                  <a:schemeClr val="dk2"/>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2"/>
              </a:buClr>
              <a:buSzPts val="1900"/>
              <a:buFont typeface="Arial"/>
              <a:buChar char="●"/>
              <a:defRPr b="0" i="0" sz="1900" u="none" cap="none" strike="noStrike">
                <a:solidFill>
                  <a:schemeClr val="dk2"/>
                </a:solidFill>
                <a:latin typeface="Calibri"/>
                <a:ea typeface="Calibri"/>
                <a:cs typeface="Calibri"/>
                <a:sym typeface="Calibri"/>
              </a:defRPr>
            </a:lvl9pPr>
          </a:lstStyle>
          <a:p/>
        </p:txBody>
      </p:sp>
      <p:sp>
        <p:nvSpPr>
          <p:cNvPr id="328" name="Google Shape;328;p42"/>
          <p:cNvSpPr txBox="1"/>
          <p:nvPr>
            <p:ph type="title"/>
          </p:nvPr>
        </p:nvSpPr>
        <p:spPr>
          <a:xfrm>
            <a:off x="776377" y="507662"/>
            <a:ext cx="106632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500"/>
              <a:buFont typeface="Calibri"/>
              <a:buNone/>
              <a:defRPr b="0" i="0" sz="3200" u="none" cap="none" strike="noStrike">
                <a:solidFill>
                  <a:srgbClr val="F25433"/>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Red reversed">
  <p:cSld name="Title and Content - Red reversed">
    <p:bg>
      <p:bgPr>
        <a:solidFill>
          <a:srgbClr val="F25433"/>
        </a:solidFill>
      </p:bgPr>
    </p:bg>
    <p:spTree>
      <p:nvGrpSpPr>
        <p:cNvPr id="31" name="Shape 31"/>
        <p:cNvGrpSpPr/>
        <p:nvPr/>
      </p:nvGrpSpPr>
      <p:grpSpPr>
        <a:xfrm>
          <a:off x="0" y="0"/>
          <a:ext cx="0" cy="0"/>
          <a:chOff x="0" y="0"/>
          <a:chExt cx="0" cy="0"/>
        </a:xfrm>
      </p:grpSpPr>
      <p:cxnSp>
        <p:nvCxnSpPr>
          <p:cNvPr id="32" name="Google Shape;32;p5"/>
          <p:cNvCxnSpPr/>
          <p:nvPr/>
        </p:nvCxnSpPr>
        <p:spPr>
          <a:xfrm>
            <a:off x="776377" y="6158864"/>
            <a:ext cx="10663154" cy="1588"/>
          </a:xfrm>
          <a:prstGeom prst="straightConnector1">
            <a:avLst/>
          </a:prstGeom>
          <a:noFill/>
          <a:ln cap="rnd" cmpd="sng" w="12700">
            <a:solidFill>
              <a:schemeClr val="lt1"/>
            </a:solidFill>
            <a:prstDash val="solid"/>
            <a:round/>
            <a:headEnd len="sm" w="sm" type="none"/>
            <a:tailEnd len="sm" w="sm" type="none"/>
          </a:ln>
        </p:spPr>
      </p:cxnSp>
      <p:pic>
        <p:nvPicPr>
          <p:cNvPr id="33" name="Google Shape;33;p5"/>
          <p:cNvPicPr preferRelativeResize="0"/>
          <p:nvPr/>
        </p:nvPicPr>
        <p:blipFill rotWithShape="1">
          <a:blip r:embed="rId2">
            <a:alphaModFix/>
          </a:blip>
          <a:srcRect b="0" l="0" r="0" t="0"/>
          <a:stretch/>
        </p:blipFill>
        <p:spPr>
          <a:xfrm>
            <a:off x="776377" y="6268940"/>
            <a:ext cx="1393534" cy="351310"/>
          </a:xfrm>
          <a:prstGeom prst="rect">
            <a:avLst/>
          </a:prstGeom>
          <a:noFill/>
          <a:ln>
            <a:noFill/>
          </a:ln>
        </p:spPr>
      </p:pic>
      <p:sp>
        <p:nvSpPr>
          <p:cNvPr id="34" name="Google Shape;34;p5"/>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chemeClr val="lt1"/>
                </a:solidFill>
                <a:latin typeface="Calibri"/>
                <a:ea typeface="Calibri"/>
                <a:cs typeface="Calibri"/>
                <a:sym typeface="Calibri"/>
              </a:rPr>
              <a:t>CLIMATEWORKSAUSTRALIA.ORG   |   </a:t>
            </a:r>
            <a:fld id="{00000000-1234-1234-1234-123412341234}" type="slidenum">
              <a:rPr b="0" i="0" lang="en-AU"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cxnSp>
        <p:nvCxnSpPr>
          <p:cNvPr id="35" name="Google Shape;35;p5"/>
          <p:cNvCxnSpPr/>
          <p:nvPr/>
        </p:nvCxnSpPr>
        <p:spPr>
          <a:xfrm>
            <a:off x="776377" y="1346449"/>
            <a:ext cx="2881223" cy="0"/>
          </a:xfrm>
          <a:prstGeom prst="straightConnector1">
            <a:avLst/>
          </a:prstGeom>
          <a:noFill/>
          <a:ln cap="flat" cmpd="sng" w="19050">
            <a:solidFill>
              <a:schemeClr val="lt1"/>
            </a:solidFill>
            <a:prstDash val="solid"/>
            <a:miter lim="8000"/>
            <a:headEnd len="sm" w="sm" type="none"/>
            <a:tailEnd len="sm" w="sm" type="none"/>
          </a:ln>
        </p:spPr>
      </p:cxnSp>
      <p:sp>
        <p:nvSpPr>
          <p:cNvPr id="36" name="Google Shape;36;p5"/>
          <p:cNvSpPr txBox="1"/>
          <p:nvPr>
            <p:ph idx="1" type="body"/>
          </p:nvPr>
        </p:nvSpPr>
        <p:spPr>
          <a:xfrm>
            <a:off x="776377" y="1567406"/>
            <a:ext cx="10663153" cy="33239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7" name="Google Shape;37;p5"/>
          <p:cNvSpPr txBox="1"/>
          <p:nvPr>
            <p:ph idx="2" type="body"/>
          </p:nvPr>
        </p:nvSpPr>
        <p:spPr>
          <a:xfrm>
            <a:off x="776377" y="2453159"/>
            <a:ext cx="10663154" cy="3532223"/>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17500" lvl="5" marL="2743200" marR="0" rtl="0" algn="l">
              <a:lnSpc>
                <a:spcPct val="90000"/>
              </a:lnSpc>
              <a:spcBef>
                <a:spcPts val="500"/>
              </a:spcBef>
              <a:spcAft>
                <a:spcPts val="0"/>
              </a:spcAft>
              <a:buClr>
                <a:schemeClr val="lt1"/>
              </a:buClr>
              <a:buSzPts val="1400"/>
              <a:buFont typeface="Arial"/>
              <a:buChar char="•"/>
              <a:defRPr b="0" i="0" u="none" cap="none" strike="noStrike">
                <a:solidFill>
                  <a:schemeClr val="lt1"/>
                </a:solidFill>
                <a:latin typeface="Calibri"/>
                <a:ea typeface="Calibri"/>
                <a:cs typeface="Calibri"/>
                <a:sym typeface="Calibri"/>
              </a:defRPr>
            </a:lvl6pPr>
            <a:lvl7pPr indent="-304800" lvl="6" marL="3200400" marR="0" rtl="0" algn="l">
              <a:lnSpc>
                <a:spcPct val="90000"/>
              </a:lnSpc>
              <a:spcBef>
                <a:spcPts val="500"/>
              </a:spcBef>
              <a:spcAft>
                <a:spcPts val="0"/>
              </a:spcAft>
              <a:buClr>
                <a:schemeClr val="lt1"/>
              </a:buClr>
              <a:buSzPts val="1200"/>
              <a:buFont typeface="Arial"/>
              <a:buChar char="•"/>
              <a:defRPr b="0" i="0" u="none" cap="none" strike="noStrike">
                <a:solidFill>
                  <a:schemeClr val="lt1"/>
                </a:solidFill>
                <a:latin typeface="Calibri"/>
                <a:ea typeface="Calibri"/>
                <a:cs typeface="Calibri"/>
                <a:sym typeface="Calibri"/>
              </a:defRPr>
            </a:lvl7pPr>
            <a:lvl8pPr indent="-298450" lvl="7" marL="3657600" marR="0" rtl="0" algn="l">
              <a:lnSpc>
                <a:spcPct val="90000"/>
              </a:lnSpc>
              <a:spcBef>
                <a:spcPts val="500"/>
              </a:spcBef>
              <a:spcAft>
                <a:spcPts val="0"/>
              </a:spcAft>
              <a:buClr>
                <a:schemeClr val="lt1"/>
              </a:buClr>
              <a:buSzPts val="1100"/>
              <a:buFont typeface="Arial"/>
              <a:buChar char="•"/>
              <a:defRPr b="0" i="0" sz="1100" u="none" cap="none" strike="noStrike">
                <a:solidFill>
                  <a:schemeClr val="lt1"/>
                </a:solidFill>
                <a:latin typeface="Calibri"/>
                <a:ea typeface="Calibri"/>
                <a:cs typeface="Calibri"/>
                <a:sym typeface="Calibri"/>
              </a:defRPr>
            </a:lvl8pPr>
            <a:lvl9pPr indent="-292100" lvl="8" marL="4114800" marR="0" rtl="0" algn="l">
              <a:lnSpc>
                <a:spcPct val="90000"/>
              </a:lnSpc>
              <a:spcBef>
                <a:spcPts val="5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38" name="Google Shape;38;p5"/>
          <p:cNvSpPr txBox="1"/>
          <p:nvPr>
            <p:ph type="title"/>
          </p:nvPr>
        </p:nvSpPr>
        <p:spPr>
          <a:xfrm>
            <a:off x="776378" y="507662"/>
            <a:ext cx="10663152"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chemeClr val="lt1"/>
              </a:buClr>
              <a:buSzPts val="14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Contents_1">
    <p:bg>
      <p:bgPr>
        <a:solidFill>
          <a:srgbClr val="EBEBEB"/>
        </a:solidFill>
      </p:bgPr>
    </p:bg>
    <p:spTree>
      <p:nvGrpSpPr>
        <p:cNvPr id="329" name="Shape 329"/>
        <p:cNvGrpSpPr/>
        <p:nvPr/>
      </p:nvGrpSpPr>
      <p:grpSpPr>
        <a:xfrm>
          <a:off x="0" y="0"/>
          <a:ext cx="0" cy="0"/>
          <a:chOff x="0" y="0"/>
          <a:chExt cx="0" cy="0"/>
        </a:xfrm>
      </p:grpSpPr>
      <p:cxnSp>
        <p:nvCxnSpPr>
          <p:cNvPr id="330" name="Google Shape;330;p43"/>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331" name="Google Shape;331;p43"/>
          <p:cNvPicPr preferRelativeResize="0"/>
          <p:nvPr/>
        </p:nvPicPr>
        <p:blipFill rotWithShape="1">
          <a:blip r:embed="rId2">
            <a:alphaModFix/>
          </a:blip>
          <a:srcRect b="0" l="0" r="0" t="0"/>
          <a:stretch/>
        </p:blipFill>
        <p:spPr>
          <a:xfrm>
            <a:off x="779610" y="6268940"/>
            <a:ext cx="1387200" cy="351300"/>
          </a:xfrm>
          <a:prstGeom prst="rect">
            <a:avLst/>
          </a:prstGeom>
          <a:noFill/>
          <a:ln>
            <a:noFill/>
          </a:ln>
        </p:spPr>
      </p:pic>
      <p:sp>
        <p:nvSpPr>
          <p:cNvPr id="332" name="Google Shape;332;p43"/>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Red reversed">
  <p:cSld name="Title and Content - Red reversed">
    <p:bg>
      <p:bgPr>
        <a:solidFill>
          <a:srgbClr val="F25433"/>
        </a:solidFill>
      </p:bgPr>
    </p:bg>
    <p:spTree>
      <p:nvGrpSpPr>
        <p:cNvPr id="333" name="Shape 333"/>
        <p:cNvGrpSpPr/>
        <p:nvPr/>
      </p:nvGrpSpPr>
      <p:grpSpPr>
        <a:xfrm>
          <a:off x="0" y="0"/>
          <a:ext cx="0" cy="0"/>
          <a:chOff x="0" y="0"/>
          <a:chExt cx="0" cy="0"/>
        </a:xfrm>
      </p:grpSpPr>
      <p:cxnSp>
        <p:nvCxnSpPr>
          <p:cNvPr id="334" name="Google Shape;334;p44"/>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335" name="Google Shape;335;p44"/>
          <p:cNvPicPr preferRelativeResize="0"/>
          <p:nvPr/>
        </p:nvPicPr>
        <p:blipFill rotWithShape="1">
          <a:blip r:embed="rId2">
            <a:alphaModFix/>
          </a:blip>
          <a:srcRect b="0" l="0" r="0" t="0"/>
          <a:stretch/>
        </p:blipFill>
        <p:spPr>
          <a:xfrm>
            <a:off x="776377" y="6268940"/>
            <a:ext cx="1393500" cy="351300"/>
          </a:xfrm>
          <a:prstGeom prst="rect">
            <a:avLst/>
          </a:prstGeom>
          <a:noFill/>
          <a:ln>
            <a:noFill/>
          </a:ln>
        </p:spPr>
      </p:pic>
      <p:sp>
        <p:nvSpPr>
          <p:cNvPr id="336" name="Google Shape;336;p44"/>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chemeClr val="lt1"/>
                </a:solidFill>
                <a:latin typeface="Calibri"/>
                <a:ea typeface="Calibri"/>
                <a:cs typeface="Calibri"/>
                <a:sym typeface="Calibri"/>
              </a:rPr>
              <a:t>CLIMATEWORKSAUSTRALIA.ORG   |   </a:t>
            </a:r>
            <a:fld id="{00000000-1234-1234-1234-123412341234}" type="slidenum">
              <a:rPr b="0" i="0" lang="en-AU"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cxnSp>
        <p:nvCxnSpPr>
          <p:cNvPr id="337" name="Google Shape;337;p44"/>
          <p:cNvCxnSpPr/>
          <p:nvPr/>
        </p:nvCxnSpPr>
        <p:spPr>
          <a:xfrm>
            <a:off x="776377" y="1346449"/>
            <a:ext cx="2881200" cy="0"/>
          </a:xfrm>
          <a:prstGeom prst="straightConnector1">
            <a:avLst/>
          </a:prstGeom>
          <a:noFill/>
          <a:ln cap="flat" cmpd="sng" w="19050">
            <a:solidFill>
              <a:schemeClr val="lt1"/>
            </a:solidFill>
            <a:prstDash val="solid"/>
            <a:miter lim="8000"/>
            <a:headEnd len="sm" w="sm" type="none"/>
            <a:tailEnd len="sm" w="sm" type="none"/>
          </a:ln>
        </p:spPr>
      </p:cxnSp>
      <p:sp>
        <p:nvSpPr>
          <p:cNvPr id="338" name="Google Shape;338;p44"/>
          <p:cNvSpPr txBox="1"/>
          <p:nvPr>
            <p:ph idx="1" type="body"/>
          </p:nvPr>
        </p:nvSpPr>
        <p:spPr>
          <a:xfrm>
            <a:off x="776377" y="1567406"/>
            <a:ext cx="106632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9pPr>
          </a:lstStyle>
          <a:p/>
        </p:txBody>
      </p:sp>
      <p:sp>
        <p:nvSpPr>
          <p:cNvPr id="339" name="Google Shape;339;p44"/>
          <p:cNvSpPr txBox="1"/>
          <p:nvPr>
            <p:ph idx="2" type="body"/>
          </p:nvPr>
        </p:nvSpPr>
        <p:spPr>
          <a:xfrm>
            <a:off x="776377" y="2453159"/>
            <a:ext cx="10663200" cy="3532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1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2pPr>
            <a:lvl3pPr indent="-349250" lvl="2" marL="13716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23850" lvl="5" marL="2743200" marR="0" rtl="0" algn="l">
              <a:lnSpc>
                <a:spcPct val="90000"/>
              </a:lnSpc>
              <a:spcBef>
                <a:spcPts val="500"/>
              </a:spcBef>
              <a:spcAft>
                <a:spcPts val="0"/>
              </a:spcAft>
              <a:buClr>
                <a:schemeClr val="lt1"/>
              </a:buClr>
              <a:buSzPts val="1500"/>
              <a:buFont typeface="Arial"/>
              <a:buChar char="•"/>
              <a:defRPr b="0" i="0" u="none" cap="none" strike="noStrike">
                <a:solidFill>
                  <a:schemeClr val="lt1"/>
                </a:solidFill>
                <a:latin typeface="Calibri"/>
                <a:ea typeface="Calibri"/>
                <a:cs typeface="Calibri"/>
                <a:sym typeface="Calibri"/>
              </a:defRPr>
            </a:lvl6pPr>
            <a:lvl7pPr indent="-304800" lvl="6" marL="3200400" marR="0" rtl="0" algn="l">
              <a:lnSpc>
                <a:spcPct val="90000"/>
              </a:lnSpc>
              <a:spcBef>
                <a:spcPts val="500"/>
              </a:spcBef>
              <a:spcAft>
                <a:spcPts val="0"/>
              </a:spcAft>
              <a:buClr>
                <a:schemeClr val="lt1"/>
              </a:buClr>
              <a:buSzPts val="1200"/>
              <a:buFont typeface="Arial"/>
              <a:buChar char="•"/>
              <a:defRPr b="0" i="0" u="none" cap="none" strike="noStrike">
                <a:solidFill>
                  <a:schemeClr val="lt1"/>
                </a:solidFill>
                <a:latin typeface="Calibri"/>
                <a:ea typeface="Calibri"/>
                <a:cs typeface="Calibri"/>
                <a:sym typeface="Calibri"/>
              </a:defRPr>
            </a:lvl7pPr>
            <a:lvl8pPr indent="-298450" lvl="7" marL="3657600" marR="0" rtl="0" algn="l">
              <a:lnSpc>
                <a:spcPct val="90000"/>
              </a:lnSpc>
              <a:spcBef>
                <a:spcPts val="500"/>
              </a:spcBef>
              <a:spcAft>
                <a:spcPts val="0"/>
              </a:spcAft>
              <a:buClr>
                <a:schemeClr val="lt1"/>
              </a:buClr>
              <a:buSzPts val="1100"/>
              <a:buFont typeface="Arial"/>
              <a:buChar char="•"/>
              <a:defRPr b="0" i="0" sz="1100" u="none" cap="none" strike="noStrike">
                <a:solidFill>
                  <a:schemeClr val="lt1"/>
                </a:solidFill>
                <a:latin typeface="Calibri"/>
                <a:ea typeface="Calibri"/>
                <a:cs typeface="Calibri"/>
                <a:sym typeface="Calibri"/>
              </a:defRPr>
            </a:lvl8pPr>
            <a:lvl9pPr indent="-298450" lvl="8" marL="4114800" marR="0" rtl="0" algn="l">
              <a:lnSpc>
                <a:spcPct val="90000"/>
              </a:lnSpc>
              <a:spcBef>
                <a:spcPts val="500"/>
              </a:spcBef>
              <a:spcAft>
                <a:spcPts val="0"/>
              </a:spcAft>
              <a:buClr>
                <a:schemeClr val="lt1"/>
              </a:buClr>
              <a:buSzPts val="1100"/>
              <a:buFont typeface="Arial"/>
              <a:buChar char="•"/>
              <a:defRPr b="0" i="0" sz="1100" u="none" cap="none" strike="noStrike">
                <a:solidFill>
                  <a:schemeClr val="lt1"/>
                </a:solidFill>
                <a:latin typeface="Calibri"/>
                <a:ea typeface="Calibri"/>
                <a:cs typeface="Calibri"/>
                <a:sym typeface="Calibri"/>
              </a:defRPr>
            </a:lvl9pPr>
          </a:lstStyle>
          <a:p/>
        </p:txBody>
      </p:sp>
      <p:sp>
        <p:nvSpPr>
          <p:cNvPr id="340" name="Google Shape;340;p44"/>
          <p:cNvSpPr txBox="1"/>
          <p:nvPr>
            <p:ph type="title"/>
          </p:nvPr>
        </p:nvSpPr>
        <p:spPr>
          <a:xfrm>
            <a:off x="776378" y="507662"/>
            <a:ext cx="106632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chemeClr val="lt1"/>
              </a:buClr>
              <a:buSzPts val="1500"/>
              <a:buFont typeface="Calibri"/>
              <a:buNone/>
              <a:defRPr b="0" i="0" sz="3200" u="none" cap="none" strike="noStrike">
                <a:solidFill>
                  <a:schemeClr val="lt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bg>
      <p:bgPr>
        <a:solidFill>
          <a:srgbClr val="EBEBEB"/>
        </a:solidFill>
      </p:bgPr>
    </p:bg>
    <p:spTree>
      <p:nvGrpSpPr>
        <p:cNvPr id="341" name="Shape 341"/>
        <p:cNvGrpSpPr/>
        <p:nvPr/>
      </p:nvGrpSpPr>
      <p:grpSpPr>
        <a:xfrm>
          <a:off x="0" y="0"/>
          <a:ext cx="0" cy="0"/>
          <a:chOff x="0" y="0"/>
          <a:chExt cx="0" cy="0"/>
        </a:xfrm>
      </p:grpSpPr>
      <p:cxnSp>
        <p:nvCxnSpPr>
          <p:cNvPr id="342" name="Google Shape;342;p45"/>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343" name="Google Shape;343;p45"/>
          <p:cNvPicPr preferRelativeResize="0"/>
          <p:nvPr/>
        </p:nvPicPr>
        <p:blipFill rotWithShape="1">
          <a:blip r:embed="rId2">
            <a:alphaModFix/>
          </a:blip>
          <a:srcRect b="0" l="0" r="0" t="0"/>
          <a:stretch/>
        </p:blipFill>
        <p:spPr>
          <a:xfrm>
            <a:off x="779610" y="6268940"/>
            <a:ext cx="1387200" cy="351300"/>
          </a:xfrm>
          <a:prstGeom prst="rect">
            <a:avLst/>
          </a:prstGeom>
          <a:noFill/>
          <a:ln>
            <a:noFill/>
          </a:ln>
        </p:spPr>
      </p:pic>
      <p:sp>
        <p:nvSpPr>
          <p:cNvPr id="344" name="Google Shape;344;p45"/>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cxnSp>
        <p:nvCxnSpPr>
          <p:cNvPr id="345" name="Google Shape;345;p45"/>
          <p:cNvCxnSpPr/>
          <p:nvPr/>
        </p:nvCxnSpPr>
        <p:spPr>
          <a:xfrm>
            <a:off x="776377" y="1346449"/>
            <a:ext cx="2881200" cy="0"/>
          </a:xfrm>
          <a:prstGeom prst="straightConnector1">
            <a:avLst/>
          </a:prstGeom>
          <a:noFill/>
          <a:ln cap="flat" cmpd="sng" w="19050">
            <a:solidFill>
              <a:srgbClr val="F25433"/>
            </a:solidFill>
            <a:prstDash val="solid"/>
            <a:miter lim="8000"/>
            <a:headEnd len="sm" w="sm" type="none"/>
            <a:tailEnd len="sm" w="sm" type="none"/>
          </a:ln>
        </p:spPr>
      </p:cxnSp>
      <p:sp>
        <p:nvSpPr>
          <p:cNvPr id="346" name="Google Shape;346;p45"/>
          <p:cNvSpPr txBox="1"/>
          <p:nvPr>
            <p:ph idx="1" type="body"/>
          </p:nvPr>
        </p:nvSpPr>
        <p:spPr>
          <a:xfrm>
            <a:off x="776377" y="1567406"/>
            <a:ext cx="106632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rgbClr val="4C565C"/>
              </a:buClr>
              <a:buSzPts val="2400"/>
              <a:buFont typeface="Arial"/>
              <a:buNone/>
              <a:defRPr b="1" i="0" sz="24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2"/>
              </a:buClr>
              <a:buSzPts val="2000"/>
              <a:buFont typeface="Arial"/>
              <a:buNone/>
              <a:defRPr b="0" i="0" sz="2000" u="none" cap="none" strike="noStrike">
                <a:solidFill>
                  <a:schemeClr val="dk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5pPr>
            <a:lvl6pPr indent="-349250" lvl="5" marL="2743200" marR="0" rtl="0" algn="l">
              <a:lnSpc>
                <a:spcPct val="90000"/>
              </a:lnSpc>
              <a:spcBef>
                <a:spcPts val="500"/>
              </a:spcBef>
              <a:spcAft>
                <a:spcPts val="0"/>
              </a:spcAft>
              <a:buSzPts val="1900"/>
              <a:buFont typeface="Arial"/>
              <a:buChar char="•"/>
              <a:defRPr b="0" i="0" sz="1900" u="none" cap="none" strike="noStrike">
                <a:latin typeface="Calibri"/>
                <a:ea typeface="Calibri"/>
                <a:cs typeface="Calibri"/>
                <a:sym typeface="Calibri"/>
              </a:defRPr>
            </a:lvl6pPr>
            <a:lvl7pPr indent="-349250" lvl="6" marL="3200400" marR="0" rtl="0" algn="l">
              <a:lnSpc>
                <a:spcPct val="90000"/>
              </a:lnSpc>
              <a:spcBef>
                <a:spcPts val="500"/>
              </a:spcBef>
              <a:spcAft>
                <a:spcPts val="0"/>
              </a:spcAft>
              <a:buSzPts val="1900"/>
              <a:buFont typeface="Arial"/>
              <a:buChar char="•"/>
              <a:defRPr b="0" i="0" sz="1900" u="none" cap="none" strike="noStrike">
                <a:latin typeface="Calibri"/>
                <a:ea typeface="Calibri"/>
                <a:cs typeface="Calibri"/>
                <a:sym typeface="Calibri"/>
              </a:defRPr>
            </a:lvl7pPr>
            <a:lvl8pPr indent="-349250" lvl="7" marL="3657600" marR="0" rtl="0" algn="l">
              <a:lnSpc>
                <a:spcPct val="90000"/>
              </a:lnSpc>
              <a:spcBef>
                <a:spcPts val="500"/>
              </a:spcBef>
              <a:spcAft>
                <a:spcPts val="0"/>
              </a:spcAft>
              <a:buSzPts val="1900"/>
              <a:buFont typeface="Arial"/>
              <a:buChar char="•"/>
              <a:defRPr b="0" i="0" sz="1900" u="none" cap="none" strike="noStrike">
                <a:latin typeface="Calibri"/>
                <a:ea typeface="Calibri"/>
                <a:cs typeface="Calibri"/>
                <a:sym typeface="Calibri"/>
              </a:defRPr>
            </a:lvl8pPr>
            <a:lvl9pPr indent="-349250" lvl="8" marL="4114800" marR="0" rtl="0" algn="l">
              <a:lnSpc>
                <a:spcPct val="90000"/>
              </a:lnSpc>
              <a:spcBef>
                <a:spcPts val="500"/>
              </a:spcBef>
              <a:spcAft>
                <a:spcPts val="0"/>
              </a:spcAft>
              <a:buSzPts val="1900"/>
              <a:buFont typeface="Arial"/>
              <a:buChar char="•"/>
              <a:defRPr b="0" i="0" sz="1900" u="none" cap="none" strike="noStrike">
                <a:latin typeface="Calibri"/>
                <a:ea typeface="Calibri"/>
                <a:cs typeface="Calibri"/>
                <a:sym typeface="Calibri"/>
              </a:defRPr>
            </a:lvl9pPr>
          </a:lstStyle>
          <a:p/>
        </p:txBody>
      </p:sp>
      <p:sp>
        <p:nvSpPr>
          <p:cNvPr id="347" name="Google Shape;347;p45"/>
          <p:cNvSpPr txBox="1"/>
          <p:nvPr>
            <p:ph idx="2" type="body"/>
          </p:nvPr>
        </p:nvSpPr>
        <p:spPr>
          <a:xfrm>
            <a:off x="776377" y="2453159"/>
            <a:ext cx="10663200" cy="3532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1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900"/>
              <a:buFont typeface="Arial"/>
              <a:buNone/>
              <a:defRPr b="0" i="0" sz="19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23850" lvl="5" marL="2743200" marR="0" rtl="0" algn="l">
              <a:lnSpc>
                <a:spcPct val="90000"/>
              </a:lnSpc>
              <a:spcBef>
                <a:spcPts val="500"/>
              </a:spcBef>
              <a:spcAft>
                <a:spcPts val="0"/>
              </a:spcAft>
              <a:buClr>
                <a:srgbClr val="4C565C"/>
              </a:buClr>
              <a:buSzPts val="1500"/>
              <a:buFont typeface="Arial"/>
              <a:buChar char="●"/>
              <a:defRPr b="0" i="0" u="none" cap="none" strike="noStrike">
                <a:solidFill>
                  <a:srgbClr val="4C565C"/>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48" name="Google Shape;348;p45"/>
          <p:cNvSpPr txBox="1"/>
          <p:nvPr>
            <p:ph type="title"/>
          </p:nvPr>
        </p:nvSpPr>
        <p:spPr>
          <a:xfrm>
            <a:off x="776377" y="507662"/>
            <a:ext cx="106632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500"/>
              <a:buFont typeface="Calibri"/>
              <a:buNone/>
              <a:defRPr b="0" i="0" sz="3200" u="none" cap="none" strike="noStrike">
                <a:solidFill>
                  <a:srgbClr val="F25433"/>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p:cSld name="Title, Content and picture">
    <p:bg>
      <p:bgPr>
        <a:solidFill>
          <a:srgbClr val="EBEBEB"/>
        </a:solidFill>
      </p:bgPr>
    </p:bg>
    <p:spTree>
      <p:nvGrpSpPr>
        <p:cNvPr id="349" name="Shape 349"/>
        <p:cNvGrpSpPr/>
        <p:nvPr/>
      </p:nvGrpSpPr>
      <p:grpSpPr>
        <a:xfrm>
          <a:off x="0" y="0"/>
          <a:ext cx="0" cy="0"/>
          <a:chOff x="0" y="0"/>
          <a:chExt cx="0" cy="0"/>
        </a:xfrm>
      </p:grpSpPr>
      <p:cxnSp>
        <p:nvCxnSpPr>
          <p:cNvPr id="350" name="Google Shape;350;p46"/>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351" name="Google Shape;351;p46"/>
          <p:cNvPicPr preferRelativeResize="0"/>
          <p:nvPr/>
        </p:nvPicPr>
        <p:blipFill rotWithShape="1">
          <a:blip r:embed="rId2">
            <a:alphaModFix/>
          </a:blip>
          <a:srcRect b="0" l="0" r="0" t="0"/>
          <a:stretch/>
        </p:blipFill>
        <p:spPr>
          <a:xfrm>
            <a:off x="779610" y="6268940"/>
            <a:ext cx="1387200" cy="351300"/>
          </a:xfrm>
          <a:prstGeom prst="rect">
            <a:avLst/>
          </a:prstGeom>
          <a:noFill/>
          <a:ln>
            <a:noFill/>
          </a:ln>
        </p:spPr>
      </p:pic>
      <p:sp>
        <p:nvSpPr>
          <p:cNvPr id="352" name="Google Shape;352;p46"/>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
        <p:nvSpPr>
          <p:cNvPr id="353" name="Google Shape;353;p46"/>
          <p:cNvSpPr txBox="1"/>
          <p:nvPr>
            <p:ph idx="1" type="body"/>
          </p:nvPr>
        </p:nvSpPr>
        <p:spPr>
          <a:xfrm>
            <a:off x="776377" y="1553932"/>
            <a:ext cx="5345700" cy="914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rgbClr val="F25433"/>
              </a:buClr>
              <a:buSzPts val="2400"/>
              <a:buFont typeface="Arial"/>
              <a:buNone/>
              <a:defRPr b="0" i="0" sz="2300" u="none" cap="none" strike="noStrike">
                <a:solidFill>
                  <a:srgbClr val="F25433"/>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54" name="Google Shape;354;p46"/>
          <p:cNvSpPr txBox="1"/>
          <p:nvPr>
            <p:ph idx="2" type="body"/>
          </p:nvPr>
        </p:nvSpPr>
        <p:spPr>
          <a:xfrm>
            <a:off x="776377" y="2589798"/>
            <a:ext cx="5345700" cy="3708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rgbClr val="4C565C"/>
              </a:buClr>
              <a:buSzPts val="2400"/>
              <a:buFont typeface="Arial"/>
              <a:buNone/>
              <a:defRPr b="0" i="0" sz="2000" u="sng"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55" name="Google Shape;355;p46"/>
          <p:cNvSpPr txBox="1"/>
          <p:nvPr>
            <p:ph idx="3" type="body"/>
          </p:nvPr>
        </p:nvSpPr>
        <p:spPr>
          <a:xfrm>
            <a:off x="776377" y="3103923"/>
            <a:ext cx="5345700" cy="2881500"/>
          </a:xfrm>
          <a:prstGeom prst="rect">
            <a:avLst/>
          </a:prstGeom>
          <a:noFill/>
          <a:ln>
            <a:noFill/>
          </a:ln>
        </p:spPr>
        <p:txBody>
          <a:bodyPr anchorCtr="0" anchor="t" bIns="91425" lIns="91425" spcFirstLastPara="1" rIns="91425" wrap="square" tIns="91425">
            <a:noAutofit/>
          </a:bodyPr>
          <a:lstStyle>
            <a:lvl1pPr indent="-349250" lvl="0" marL="457200" marR="0" rtl="0" algn="l">
              <a:lnSpc>
                <a:spcPct val="90000"/>
              </a:lnSpc>
              <a:spcBef>
                <a:spcPts val="11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1pPr>
            <a:lvl2pPr indent="-330200" lvl="1" marL="914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2pPr>
            <a:lvl3pPr indent="-323850" lvl="2" marL="1371600" marR="0" rtl="0" algn="l">
              <a:lnSpc>
                <a:spcPct val="90000"/>
              </a:lnSpc>
              <a:spcBef>
                <a:spcPts val="500"/>
              </a:spcBef>
              <a:spcAft>
                <a:spcPts val="0"/>
              </a:spcAft>
              <a:buClr>
                <a:srgbClr val="4C565C"/>
              </a:buClr>
              <a:buSzPts val="1500"/>
              <a:buFont typeface="Arial"/>
              <a:buChar char="•"/>
              <a:defRPr b="0" i="0" sz="1500" u="none" cap="none" strike="noStrike">
                <a:solidFill>
                  <a:srgbClr val="4C565C"/>
                </a:solidFill>
                <a:latin typeface="Calibri"/>
                <a:ea typeface="Calibri"/>
                <a:cs typeface="Calibri"/>
                <a:sym typeface="Calibri"/>
              </a:defRPr>
            </a:lvl3pPr>
            <a:lvl4pPr indent="-304800" lvl="3" marL="18288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4pPr>
            <a:lvl5pPr indent="-304800" lvl="4" marL="22860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5pPr>
            <a:lvl6pPr indent="-228600" lvl="5" marL="2743200" marR="0" rtl="0" algn="l">
              <a:lnSpc>
                <a:spcPct val="90000"/>
              </a:lnSpc>
              <a:spcBef>
                <a:spcPts val="500"/>
              </a:spcBef>
              <a:spcAft>
                <a:spcPts val="0"/>
              </a:spcAft>
              <a:buClr>
                <a:srgbClr val="4C565C"/>
              </a:buClr>
              <a:buSzPts val="1500"/>
              <a:buFont typeface="Arial"/>
              <a:buNone/>
              <a:defRPr b="0" i="0" sz="1900" u="none" cap="none" strike="noStrike">
                <a:solidFill>
                  <a:srgbClr val="4C565C"/>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56" name="Google Shape;356;p46"/>
          <p:cNvSpPr/>
          <p:nvPr>
            <p:ph idx="4" type="pic"/>
          </p:nvPr>
        </p:nvSpPr>
        <p:spPr>
          <a:xfrm>
            <a:off x="6646863" y="1553932"/>
            <a:ext cx="4775700" cy="4032900"/>
          </a:xfrm>
          <a:prstGeom prst="rect">
            <a:avLst/>
          </a:prstGeom>
          <a:noFill/>
          <a:ln>
            <a:noFill/>
          </a:ln>
        </p:spPr>
        <p:txBody>
          <a:bodyPr anchorCtr="0" anchor="t" bIns="91425" lIns="91425" spcFirstLastPara="1" rIns="91425" wrap="square" tIns="91425">
            <a:noAutofit/>
          </a:bodyPr>
          <a:lstStyle>
            <a:lvl1pPr indent="-241300" lvl="0" marL="241300" marR="0" rtl="0" algn="l">
              <a:lnSpc>
                <a:spcPct val="90000"/>
              </a:lnSpc>
              <a:spcBef>
                <a:spcPts val="11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228600" lvl="1" marL="6985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47650" lvl="2" marL="11557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241300" lvl="3" marL="16129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41300" lvl="4" marL="20701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47650" lvl="5" marL="25273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247650" lvl="6" marL="29845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247650" lvl="7" marL="34417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247650" lvl="8" marL="38989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57" name="Google Shape;357;p46"/>
          <p:cNvSpPr txBox="1"/>
          <p:nvPr>
            <p:ph idx="5" type="body"/>
          </p:nvPr>
        </p:nvSpPr>
        <p:spPr>
          <a:xfrm>
            <a:off x="6646863" y="5709423"/>
            <a:ext cx="4792800" cy="276000"/>
          </a:xfrm>
          <a:prstGeom prst="rect">
            <a:avLst/>
          </a:prstGeom>
          <a:noFill/>
          <a:ln>
            <a:noFill/>
          </a:ln>
        </p:spPr>
        <p:txBody>
          <a:bodyPr anchorCtr="0" anchor="b" bIns="91425" lIns="91425" spcFirstLastPara="1" rIns="91425" wrap="square" tIns="91425">
            <a:noAutofit/>
          </a:bodyPr>
          <a:lstStyle>
            <a:lvl1pPr indent="-228600" lvl="0" marL="457200" marR="0" rtl="0" algn="ctr">
              <a:lnSpc>
                <a:spcPct val="90000"/>
              </a:lnSpc>
              <a:spcBef>
                <a:spcPts val="0"/>
              </a:spcBef>
              <a:spcAft>
                <a:spcPts val="0"/>
              </a:spcAft>
              <a:buClr>
                <a:srgbClr val="4C565C"/>
              </a:buClr>
              <a:buSzPts val="2400"/>
              <a:buFont typeface="Arial"/>
              <a:buNone/>
              <a:defRPr b="0" i="0" sz="11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11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900"/>
              <a:buFont typeface="Arial"/>
              <a:buNone/>
              <a:defRPr b="0" i="0" sz="11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1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1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cxnSp>
        <p:nvCxnSpPr>
          <p:cNvPr id="358" name="Google Shape;358;p46"/>
          <p:cNvCxnSpPr/>
          <p:nvPr/>
        </p:nvCxnSpPr>
        <p:spPr>
          <a:xfrm>
            <a:off x="776377" y="1346449"/>
            <a:ext cx="2881200" cy="0"/>
          </a:xfrm>
          <a:prstGeom prst="straightConnector1">
            <a:avLst/>
          </a:prstGeom>
          <a:noFill/>
          <a:ln cap="flat" cmpd="sng" w="19050">
            <a:solidFill>
              <a:srgbClr val="F25433"/>
            </a:solidFill>
            <a:prstDash val="solid"/>
            <a:miter lim="8000"/>
            <a:headEnd len="sm" w="sm" type="none"/>
            <a:tailEnd len="sm" w="sm" type="none"/>
          </a:ln>
        </p:spPr>
      </p:cxnSp>
      <p:sp>
        <p:nvSpPr>
          <p:cNvPr id="359" name="Google Shape;359;p46"/>
          <p:cNvSpPr txBox="1"/>
          <p:nvPr>
            <p:ph type="title"/>
          </p:nvPr>
        </p:nvSpPr>
        <p:spPr>
          <a:xfrm>
            <a:off x="776377" y="507662"/>
            <a:ext cx="106632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500"/>
              <a:buFont typeface="Calibri"/>
              <a:buNone/>
              <a:defRPr b="0" i="0" sz="3200" u="none" cap="none" strike="noStrike">
                <a:solidFill>
                  <a:srgbClr val="F25433"/>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2">
  <p:cSld name="Title, Content and Picture 2">
    <p:bg>
      <p:bgPr>
        <a:solidFill>
          <a:srgbClr val="EBEBEB"/>
        </a:solidFill>
      </p:bgPr>
    </p:bg>
    <p:spTree>
      <p:nvGrpSpPr>
        <p:cNvPr id="360" name="Shape 360"/>
        <p:cNvGrpSpPr/>
        <p:nvPr/>
      </p:nvGrpSpPr>
      <p:grpSpPr>
        <a:xfrm>
          <a:off x="0" y="0"/>
          <a:ext cx="0" cy="0"/>
          <a:chOff x="0" y="0"/>
          <a:chExt cx="0" cy="0"/>
        </a:xfrm>
      </p:grpSpPr>
      <p:cxnSp>
        <p:nvCxnSpPr>
          <p:cNvPr id="361" name="Google Shape;361;p47"/>
          <p:cNvCxnSpPr/>
          <p:nvPr/>
        </p:nvCxnSpPr>
        <p:spPr>
          <a:xfrm>
            <a:off x="776377" y="6158864"/>
            <a:ext cx="2881200" cy="0"/>
          </a:xfrm>
          <a:prstGeom prst="straightConnector1">
            <a:avLst/>
          </a:prstGeom>
          <a:noFill/>
          <a:ln cap="rnd" cmpd="sng" w="12700">
            <a:solidFill>
              <a:srgbClr val="4C565C"/>
            </a:solidFill>
            <a:prstDash val="solid"/>
            <a:round/>
            <a:headEnd len="sm" w="sm" type="none"/>
            <a:tailEnd len="sm" w="sm" type="none"/>
          </a:ln>
        </p:spPr>
      </p:cxnSp>
      <p:pic>
        <p:nvPicPr>
          <p:cNvPr id="362" name="Google Shape;362;p47"/>
          <p:cNvPicPr preferRelativeResize="0"/>
          <p:nvPr/>
        </p:nvPicPr>
        <p:blipFill rotWithShape="1">
          <a:blip r:embed="rId2">
            <a:alphaModFix/>
          </a:blip>
          <a:srcRect b="0" l="0" r="0" t="0"/>
          <a:stretch/>
        </p:blipFill>
        <p:spPr>
          <a:xfrm>
            <a:off x="779610" y="6268940"/>
            <a:ext cx="1387200" cy="351300"/>
          </a:xfrm>
          <a:prstGeom prst="rect">
            <a:avLst/>
          </a:prstGeom>
          <a:noFill/>
          <a:ln>
            <a:noFill/>
          </a:ln>
        </p:spPr>
      </p:pic>
      <p:sp>
        <p:nvSpPr>
          <p:cNvPr id="363" name="Google Shape;363;p47"/>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
        <p:nvSpPr>
          <p:cNvPr id="364" name="Google Shape;364;p47"/>
          <p:cNvSpPr txBox="1"/>
          <p:nvPr>
            <p:ph idx="1" type="body"/>
          </p:nvPr>
        </p:nvSpPr>
        <p:spPr>
          <a:xfrm>
            <a:off x="776377" y="1519933"/>
            <a:ext cx="2881200" cy="3988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100"/>
              </a:spcBef>
              <a:spcAft>
                <a:spcPts val="0"/>
              </a:spcAft>
              <a:buClr>
                <a:srgbClr val="4C565C"/>
              </a:buClr>
              <a:buSzPts val="2400"/>
              <a:buFont typeface="Arial"/>
              <a:buNone/>
              <a:defRPr b="1" i="0" sz="1600" u="none" cap="none" strike="noStrike">
                <a:solidFill>
                  <a:srgbClr val="4C565C"/>
                </a:solidFill>
                <a:latin typeface="Calibri"/>
                <a:ea typeface="Calibri"/>
                <a:cs typeface="Calibri"/>
                <a:sym typeface="Calibri"/>
              </a:defRPr>
            </a:lvl1pPr>
            <a:lvl2pPr indent="-330200" lvl="1" marL="914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2pPr>
            <a:lvl3pPr indent="-323850" lvl="2" marL="1371600" marR="0" rtl="0" algn="l">
              <a:lnSpc>
                <a:spcPct val="90000"/>
              </a:lnSpc>
              <a:spcBef>
                <a:spcPts val="500"/>
              </a:spcBef>
              <a:spcAft>
                <a:spcPts val="0"/>
              </a:spcAft>
              <a:buClr>
                <a:srgbClr val="4C565C"/>
              </a:buClr>
              <a:buSzPts val="1500"/>
              <a:buFont typeface="Arial"/>
              <a:buChar char="•"/>
              <a:defRPr b="0" i="0" sz="1500" u="none" cap="none" strike="noStrike">
                <a:solidFill>
                  <a:srgbClr val="4C565C"/>
                </a:solidFill>
                <a:latin typeface="Calibri"/>
                <a:ea typeface="Calibri"/>
                <a:cs typeface="Calibri"/>
                <a:sym typeface="Calibri"/>
              </a:defRPr>
            </a:lvl3pPr>
            <a:lvl4pPr indent="-304800" lvl="3" marL="18288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4pPr>
            <a:lvl5pPr indent="-304800" lvl="4" marL="22860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65" name="Google Shape;365;p47"/>
          <p:cNvSpPr/>
          <p:nvPr>
            <p:ph idx="2" type="pic"/>
          </p:nvPr>
        </p:nvSpPr>
        <p:spPr>
          <a:xfrm>
            <a:off x="3813175" y="1519932"/>
            <a:ext cx="7626300" cy="4639500"/>
          </a:xfrm>
          <a:prstGeom prst="rect">
            <a:avLst/>
          </a:prstGeom>
          <a:noFill/>
          <a:ln>
            <a:noFill/>
          </a:ln>
        </p:spPr>
        <p:txBody>
          <a:bodyPr anchorCtr="0" anchor="t" bIns="91425" lIns="91425" spcFirstLastPara="1" rIns="91425" wrap="square" tIns="91425">
            <a:noAutofit/>
          </a:bodyPr>
          <a:lstStyle>
            <a:lvl1pPr indent="-241300" lvl="0" marL="241300" marR="0" rtl="0" algn="l">
              <a:lnSpc>
                <a:spcPct val="90000"/>
              </a:lnSpc>
              <a:spcBef>
                <a:spcPts val="11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228600" lvl="1" marL="6985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47650" lvl="2" marL="11557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241300" lvl="3" marL="16129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41300" lvl="4" marL="20701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47650" lvl="5" marL="25273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247650" lvl="6" marL="29845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247650" lvl="7" marL="34417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247650" lvl="8" marL="38989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66" name="Google Shape;366;p47"/>
          <p:cNvSpPr txBox="1"/>
          <p:nvPr>
            <p:ph idx="3" type="body"/>
          </p:nvPr>
        </p:nvSpPr>
        <p:spPr>
          <a:xfrm>
            <a:off x="776288" y="5619750"/>
            <a:ext cx="2881200" cy="4287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100"/>
              </a:spcBef>
              <a:spcAft>
                <a:spcPts val="0"/>
              </a:spcAft>
              <a:buClr>
                <a:srgbClr val="4C565C"/>
              </a:buClr>
              <a:buSzPts val="2400"/>
              <a:buFont typeface="Arial"/>
              <a:buNone/>
              <a:defRPr b="0" i="0" sz="11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11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900"/>
              <a:buFont typeface="Arial"/>
              <a:buNone/>
              <a:defRPr b="0" i="0" sz="11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1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1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cxnSp>
        <p:nvCxnSpPr>
          <p:cNvPr id="367" name="Google Shape;367;p47"/>
          <p:cNvCxnSpPr/>
          <p:nvPr/>
        </p:nvCxnSpPr>
        <p:spPr>
          <a:xfrm>
            <a:off x="776377" y="1346449"/>
            <a:ext cx="2881200" cy="0"/>
          </a:xfrm>
          <a:prstGeom prst="straightConnector1">
            <a:avLst/>
          </a:prstGeom>
          <a:noFill/>
          <a:ln cap="flat" cmpd="sng" w="19050">
            <a:solidFill>
              <a:srgbClr val="F25433"/>
            </a:solidFill>
            <a:prstDash val="solid"/>
            <a:miter lim="8000"/>
            <a:headEnd len="sm" w="sm" type="none"/>
            <a:tailEnd len="sm" w="sm" type="none"/>
          </a:ln>
        </p:spPr>
      </p:cxnSp>
      <p:sp>
        <p:nvSpPr>
          <p:cNvPr id="368" name="Google Shape;368;p47"/>
          <p:cNvSpPr txBox="1"/>
          <p:nvPr>
            <p:ph type="title"/>
          </p:nvPr>
        </p:nvSpPr>
        <p:spPr>
          <a:xfrm>
            <a:off x="776378" y="507662"/>
            <a:ext cx="106632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500"/>
              <a:buFont typeface="Calibri"/>
              <a:buNone/>
              <a:defRPr b="0" i="0" sz="3200" u="none" cap="none" strike="noStrike">
                <a:solidFill>
                  <a:srgbClr val="F25433"/>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Chart">
  <p:cSld name="Title, Content and Chart">
    <p:bg>
      <p:bgPr>
        <a:solidFill>
          <a:srgbClr val="EBEBEB"/>
        </a:solidFill>
      </p:bgPr>
    </p:bg>
    <p:spTree>
      <p:nvGrpSpPr>
        <p:cNvPr id="369" name="Shape 369"/>
        <p:cNvGrpSpPr/>
        <p:nvPr/>
      </p:nvGrpSpPr>
      <p:grpSpPr>
        <a:xfrm>
          <a:off x="0" y="0"/>
          <a:ext cx="0" cy="0"/>
          <a:chOff x="0" y="0"/>
          <a:chExt cx="0" cy="0"/>
        </a:xfrm>
      </p:grpSpPr>
      <p:cxnSp>
        <p:nvCxnSpPr>
          <p:cNvPr id="370" name="Google Shape;370;p48"/>
          <p:cNvCxnSpPr/>
          <p:nvPr/>
        </p:nvCxnSpPr>
        <p:spPr>
          <a:xfrm>
            <a:off x="776377" y="6158864"/>
            <a:ext cx="2881200" cy="0"/>
          </a:xfrm>
          <a:prstGeom prst="straightConnector1">
            <a:avLst/>
          </a:prstGeom>
          <a:noFill/>
          <a:ln cap="rnd" cmpd="sng" w="12700">
            <a:solidFill>
              <a:srgbClr val="4C565C"/>
            </a:solidFill>
            <a:prstDash val="solid"/>
            <a:round/>
            <a:headEnd len="sm" w="sm" type="none"/>
            <a:tailEnd len="sm" w="sm" type="none"/>
          </a:ln>
        </p:spPr>
      </p:cxnSp>
      <p:pic>
        <p:nvPicPr>
          <p:cNvPr id="371" name="Google Shape;371;p48"/>
          <p:cNvPicPr preferRelativeResize="0"/>
          <p:nvPr/>
        </p:nvPicPr>
        <p:blipFill rotWithShape="1">
          <a:blip r:embed="rId2">
            <a:alphaModFix/>
          </a:blip>
          <a:srcRect b="0" l="0" r="0" t="0"/>
          <a:stretch/>
        </p:blipFill>
        <p:spPr>
          <a:xfrm>
            <a:off x="779610" y="6268940"/>
            <a:ext cx="1387200" cy="351300"/>
          </a:xfrm>
          <a:prstGeom prst="rect">
            <a:avLst/>
          </a:prstGeom>
          <a:noFill/>
          <a:ln>
            <a:noFill/>
          </a:ln>
        </p:spPr>
      </p:pic>
      <p:sp>
        <p:nvSpPr>
          <p:cNvPr id="372" name="Google Shape;372;p48"/>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
        <p:nvSpPr>
          <p:cNvPr id="373" name="Google Shape;373;p48"/>
          <p:cNvSpPr txBox="1"/>
          <p:nvPr>
            <p:ph idx="1" type="body"/>
          </p:nvPr>
        </p:nvSpPr>
        <p:spPr>
          <a:xfrm>
            <a:off x="776377" y="1519933"/>
            <a:ext cx="2881200" cy="3988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100"/>
              </a:spcBef>
              <a:spcAft>
                <a:spcPts val="0"/>
              </a:spcAft>
              <a:buClr>
                <a:srgbClr val="4C565C"/>
              </a:buClr>
              <a:buSzPts val="2400"/>
              <a:buFont typeface="Arial"/>
              <a:buNone/>
              <a:defRPr b="1" i="0" sz="1600" u="none" cap="none" strike="noStrike">
                <a:solidFill>
                  <a:srgbClr val="4C565C"/>
                </a:solidFill>
                <a:latin typeface="Calibri"/>
                <a:ea typeface="Calibri"/>
                <a:cs typeface="Calibri"/>
                <a:sym typeface="Calibri"/>
              </a:defRPr>
            </a:lvl1pPr>
            <a:lvl2pPr indent="-323850" lvl="1" marL="914400" marR="0" rtl="0" algn="l">
              <a:lnSpc>
                <a:spcPct val="90000"/>
              </a:lnSpc>
              <a:spcBef>
                <a:spcPts val="500"/>
              </a:spcBef>
              <a:spcAft>
                <a:spcPts val="0"/>
              </a:spcAft>
              <a:buClr>
                <a:srgbClr val="4C565C"/>
              </a:buClr>
              <a:buSzPts val="1500"/>
              <a:buFont typeface="Arial"/>
              <a:buChar char="•"/>
              <a:defRPr b="0" i="0" sz="1500" u="none" cap="none" strike="noStrike">
                <a:solidFill>
                  <a:srgbClr val="4C565C"/>
                </a:solidFill>
                <a:latin typeface="Calibri"/>
                <a:ea typeface="Calibri"/>
                <a:cs typeface="Calibri"/>
                <a:sym typeface="Calibri"/>
              </a:defRPr>
            </a:lvl2pPr>
            <a:lvl3pPr indent="-304800" lvl="2" marL="13716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3pPr>
            <a:lvl4pPr indent="-298450" lvl="3" marL="1828800" marR="0" rtl="0" algn="l">
              <a:lnSpc>
                <a:spcPct val="90000"/>
              </a:lnSpc>
              <a:spcBef>
                <a:spcPts val="500"/>
              </a:spcBef>
              <a:spcAft>
                <a:spcPts val="0"/>
              </a:spcAft>
              <a:buClr>
                <a:srgbClr val="4C565C"/>
              </a:buClr>
              <a:buSzPts val="1100"/>
              <a:buFont typeface="Arial"/>
              <a:buChar char="•"/>
              <a:defRPr b="0" i="0" sz="1100" u="none" cap="none" strike="noStrike">
                <a:solidFill>
                  <a:srgbClr val="4C565C"/>
                </a:solidFill>
                <a:latin typeface="Calibri"/>
                <a:ea typeface="Calibri"/>
                <a:cs typeface="Calibri"/>
                <a:sym typeface="Calibri"/>
              </a:defRPr>
            </a:lvl4pPr>
            <a:lvl5pPr indent="-298450" lvl="4" marL="2286000" marR="0" rtl="0" algn="l">
              <a:lnSpc>
                <a:spcPct val="90000"/>
              </a:lnSpc>
              <a:spcBef>
                <a:spcPts val="500"/>
              </a:spcBef>
              <a:spcAft>
                <a:spcPts val="0"/>
              </a:spcAft>
              <a:buClr>
                <a:srgbClr val="4C565C"/>
              </a:buClr>
              <a:buSzPts val="1100"/>
              <a:buFont typeface="Arial"/>
              <a:buChar char="•"/>
              <a:defRPr b="0" i="0" sz="1100" u="none" cap="none" strike="noStrike">
                <a:solidFill>
                  <a:srgbClr val="4C565C"/>
                </a:solidFill>
                <a:latin typeface="Calibri"/>
                <a:ea typeface="Calibri"/>
                <a:cs typeface="Calibri"/>
                <a:sym typeface="Calibri"/>
              </a:defRPr>
            </a:lvl5pPr>
            <a:lvl6pPr indent="-304800" lvl="5" marL="27432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74" name="Google Shape;374;p48"/>
          <p:cNvSpPr txBox="1"/>
          <p:nvPr>
            <p:ph idx="2" type="body"/>
          </p:nvPr>
        </p:nvSpPr>
        <p:spPr>
          <a:xfrm>
            <a:off x="776288" y="5619750"/>
            <a:ext cx="2881200" cy="4287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100"/>
              </a:spcBef>
              <a:spcAft>
                <a:spcPts val="0"/>
              </a:spcAft>
              <a:buClr>
                <a:srgbClr val="4C565C"/>
              </a:buClr>
              <a:buSzPts val="2400"/>
              <a:buFont typeface="Arial"/>
              <a:buNone/>
              <a:defRPr b="0" i="0" sz="11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11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900"/>
              <a:buFont typeface="Arial"/>
              <a:buNone/>
              <a:defRPr b="0" i="0" sz="11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1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1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75" name="Google Shape;375;p48"/>
          <p:cNvSpPr/>
          <p:nvPr>
            <p:ph idx="3" type="chart"/>
          </p:nvPr>
        </p:nvSpPr>
        <p:spPr>
          <a:xfrm>
            <a:off x="3791416" y="1519932"/>
            <a:ext cx="7681500" cy="4639500"/>
          </a:xfrm>
          <a:prstGeom prst="rect">
            <a:avLst/>
          </a:prstGeom>
          <a:noFill/>
          <a:ln>
            <a:noFill/>
          </a:ln>
        </p:spPr>
        <p:txBody>
          <a:bodyPr anchorCtr="0" anchor="t" bIns="91425" lIns="91425" spcFirstLastPara="1" rIns="91425" wrap="square" tIns="91425">
            <a:noAutofit/>
          </a:bodyPr>
          <a:lstStyle>
            <a:lvl1pPr indent="-241300" lvl="0" marL="241300" marR="0" rtl="0" algn="l">
              <a:lnSpc>
                <a:spcPct val="90000"/>
              </a:lnSpc>
              <a:spcBef>
                <a:spcPts val="11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228600" lvl="1" marL="6985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47650" lvl="2" marL="11557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241300" lvl="3" marL="16129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41300" lvl="4" marL="20701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47650" lvl="5" marL="25273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247650" lvl="6" marL="29845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247650" lvl="7" marL="34417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247650" lvl="8" marL="38989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cxnSp>
        <p:nvCxnSpPr>
          <p:cNvPr id="376" name="Google Shape;376;p48"/>
          <p:cNvCxnSpPr/>
          <p:nvPr/>
        </p:nvCxnSpPr>
        <p:spPr>
          <a:xfrm>
            <a:off x="776377" y="1346449"/>
            <a:ext cx="2881200" cy="0"/>
          </a:xfrm>
          <a:prstGeom prst="straightConnector1">
            <a:avLst/>
          </a:prstGeom>
          <a:noFill/>
          <a:ln cap="flat" cmpd="sng" w="19050">
            <a:solidFill>
              <a:srgbClr val="F25433"/>
            </a:solidFill>
            <a:prstDash val="solid"/>
            <a:miter lim="8000"/>
            <a:headEnd len="sm" w="sm" type="none"/>
            <a:tailEnd len="sm" w="sm" type="none"/>
          </a:ln>
        </p:spPr>
      </p:cxnSp>
      <p:sp>
        <p:nvSpPr>
          <p:cNvPr id="377" name="Google Shape;377;p48"/>
          <p:cNvSpPr txBox="1"/>
          <p:nvPr>
            <p:ph type="title"/>
          </p:nvPr>
        </p:nvSpPr>
        <p:spPr>
          <a:xfrm>
            <a:off x="776377" y="507662"/>
            <a:ext cx="106965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500"/>
              <a:buFont typeface="Calibri"/>
              <a:buNone/>
              <a:defRPr b="0" i="0" sz="3200" u="none" cap="none" strike="noStrike">
                <a:solidFill>
                  <a:srgbClr val="F25433"/>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box x2">
  <p:cSld name="Large text box x2">
    <p:bg>
      <p:bgPr>
        <a:solidFill>
          <a:srgbClr val="EBEBEB"/>
        </a:solidFill>
      </p:bgPr>
    </p:bg>
    <p:spTree>
      <p:nvGrpSpPr>
        <p:cNvPr id="378" name="Shape 378"/>
        <p:cNvGrpSpPr/>
        <p:nvPr/>
      </p:nvGrpSpPr>
      <p:grpSpPr>
        <a:xfrm>
          <a:off x="0" y="0"/>
          <a:ext cx="0" cy="0"/>
          <a:chOff x="0" y="0"/>
          <a:chExt cx="0" cy="0"/>
        </a:xfrm>
      </p:grpSpPr>
      <p:cxnSp>
        <p:nvCxnSpPr>
          <p:cNvPr id="379" name="Google Shape;379;p49"/>
          <p:cNvCxnSpPr/>
          <p:nvPr/>
        </p:nvCxnSpPr>
        <p:spPr>
          <a:xfrm>
            <a:off x="776377" y="6158864"/>
            <a:ext cx="10663200" cy="1500"/>
          </a:xfrm>
          <a:prstGeom prst="straightConnector1">
            <a:avLst/>
          </a:prstGeom>
          <a:noFill/>
          <a:ln cap="rnd" cmpd="sng" w="12700">
            <a:solidFill>
              <a:srgbClr val="4C565C"/>
            </a:solidFill>
            <a:prstDash val="solid"/>
            <a:round/>
            <a:headEnd len="sm" w="sm" type="none"/>
            <a:tailEnd len="sm" w="sm" type="none"/>
          </a:ln>
        </p:spPr>
      </p:cxnSp>
      <p:pic>
        <p:nvPicPr>
          <p:cNvPr id="380" name="Google Shape;380;p49"/>
          <p:cNvPicPr preferRelativeResize="0"/>
          <p:nvPr/>
        </p:nvPicPr>
        <p:blipFill rotWithShape="1">
          <a:blip r:embed="rId2">
            <a:alphaModFix/>
          </a:blip>
          <a:srcRect b="0" l="0" r="0" t="0"/>
          <a:stretch/>
        </p:blipFill>
        <p:spPr>
          <a:xfrm>
            <a:off x="779610" y="6268940"/>
            <a:ext cx="1387200" cy="351300"/>
          </a:xfrm>
          <a:prstGeom prst="rect">
            <a:avLst/>
          </a:prstGeom>
          <a:noFill/>
          <a:ln>
            <a:noFill/>
          </a:ln>
        </p:spPr>
      </p:pic>
      <p:sp>
        <p:nvSpPr>
          <p:cNvPr id="381" name="Google Shape;381;p49"/>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rgbClr val="4C565C"/>
                </a:solidFill>
                <a:latin typeface="Calibri"/>
                <a:ea typeface="Calibri"/>
                <a:cs typeface="Calibri"/>
                <a:sym typeface="Calibri"/>
              </a:rPr>
              <a:t>CLIMATEWORKSAUSTRALIA.ORG   |   </a:t>
            </a:r>
            <a:fld id="{00000000-1234-1234-1234-123412341234}" type="slidenum">
              <a:rPr lang="en-AU" sz="900">
                <a:solidFill>
                  <a:srgbClr val="4C565C"/>
                </a:solidFill>
                <a:latin typeface="Calibri"/>
                <a:ea typeface="Calibri"/>
                <a:cs typeface="Calibri"/>
                <a:sym typeface="Calibri"/>
              </a:rPr>
              <a:t>‹#›</a:t>
            </a:fld>
            <a:endParaRPr sz="900">
              <a:solidFill>
                <a:srgbClr val="4C565C"/>
              </a:solidFill>
              <a:latin typeface="Calibri"/>
              <a:ea typeface="Calibri"/>
              <a:cs typeface="Calibri"/>
              <a:sym typeface="Calibri"/>
            </a:endParaRPr>
          </a:p>
        </p:txBody>
      </p:sp>
      <p:sp>
        <p:nvSpPr>
          <p:cNvPr id="382" name="Google Shape;382;p49"/>
          <p:cNvSpPr txBox="1"/>
          <p:nvPr>
            <p:ph idx="1" type="body"/>
          </p:nvPr>
        </p:nvSpPr>
        <p:spPr>
          <a:xfrm>
            <a:off x="776376" y="1561170"/>
            <a:ext cx="5220000" cy="3980700"/>
          </a:xfrm>
          <a:prstGeom prst="rect">
            <a:avLst/>
          </a:prstGeom>
          <a:noFill/>
          <a:ln cap="flat" cmpd="sng" w="57150">
            <a:solidFill>
              <a:srgbClr val="4C565C"/>
            </a:solidFill>
            <a:prstDash val="solid"/>
            <a:round/>
            <a:headEnd len="sm" w="sm" type="none"/>
            <a:tailEnd len="sm" w="sm" type="none"/>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rgbClr val="4C565C"/>
              </a:buClr>
              <a:buSzPts val="2400"/>
              <a:buFont typeface="Arial"/>
              <a:buNone/>
              <a:defRPr b="0" i="0" sz="3200" u="sng"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83" name="Google Shape;383;p49"/>
          <p:cNvSpPr txBox="1"/>
          <p:nvPr>
            <p:ph idx="2" type="body"/>
          </p:nvPr>
        </p:nvSpPr>
        <p:spPr>
          <a:xfrm>
            <a:off x="6188928" y="1561170"/>
            <a:ext cx="5220000" cy="3980700"/>
          </a:xfrm>
          <a:prstGeom prst="rect">
            <a:avLst/>
          </a:prstGeom>
          <a:solidFill>
            <a:srgbClr val="4C565C"/>
          </a:solidFill>
          <a:ln cap="flat" cmpd="sng" w="57150">
            <a:solidFill>
              <a:srgbClr val="4C565C"/>
            </a:solidFill>
            <a:prstDash val="solid"/>
            <a:round/>
            <a:headEnd len="sm" w="sm" type="none"/>
            <a:tailEnd len="sm" w="sm" type="none"/>
          </a:ln>
        </p:spPr>
        <p:txBody>
          <a:bodyPr anchorCtr="0" anchor="t" bIns="91425" lIns="91425" spcFirstLastPara="1" rIns="91425" wrap="square" tIns="91425">
            <a:noAutofit/>
          </a:bodyPr>
          <a:lstStyle>
            <a:lvl1pPr indent="-228600" lvl="0" marL="457200" marR="0" rtl="0" algn="l">
              <a:lnSpc>
                <a:spcPct val="90000"/>
              </a:lnSpc>
              <a:spcBef>
                <a:spcPts val="1100"/>
              </a:spcBef>
              <a:spcAft>
                <a:spcPts val="0"/>
              </a:spcAft>
              <a:buClr>
                <a:schemeClr val="lt1"/>
              </a:buClr>
              <a:buSzPts val="2400"/>
              <a:buFont typeface="Arial"/>
              <a:buNone/>
              <a:defRPr b="0" i="0" sz="3200" u="sng"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23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900"/>
              <a:buFont typeface="Arial"/>
              <a:buNone/>
              <a:defRPr b="0" i="0" sz="23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23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23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84" name="Google Shape;384;p49"/>
          <p:cNvSpPr txBox="1"/>
          <p:nvPr>
            <p:ph idx="3" type="body"/>
          </p:nvPr>
        </p:nvSpPr>
        <p:spPr>
          <a:xfrm>
            <a:off x="1338263" y="2531327"/>
            <a:ext cx="4026000" cy="2542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C565C"/>
              </a:buClr>
              <a:buSzPts val="2400"/>
              <a:buFont typeface="Arial"/>
              <a:buNone/>
              <a:defRPr b="1" i="0" sz="1500" u="none" cap="none" strike="noStrike">
                <a:solidFill>
                  <a:srgbClr val="4C565C"/>
                </a:solidFill>
                <a:latin typeface="Calibri"/>
                <a:ea typeface="Calibri"/>
                <a:cs typeface="Calibri"/>
                <a:sym typeface="Calibri"/>
              </a:defRPr>
            </a:lvl1pPr>
            <a:lvl2pPr indent="-323850" lvl="1" marL="914400" marR="0" rtl="0" algn="l">
              <a:lnSpc>
                <a:spcPct val="90000"/>
              </a:lnSpc>
              <a:spcBef>
                <a:spcPts val="700"/>
              </a:spcBef>
              <a:spcAft>
                <a:spcPts val="0"/>
              </a:spcAft>
              <a:buClr>
                <a:srgbClr val="4C565C"/>
              </a:buClr>
              <a:buSzPts val="1500"/>
              <a:buFont typeface="Arial"/>
              <a:buChar char="•"/>
              <a:defRPr b="0" i="0" sz="15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900"/>
              <a:buFont typeface="Arial"/>
              <a:buNone/>
              <a:defRPr b="0" i="0" sz="15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5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5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85" name="Google Shape;385;p49"/>
          <p:cNvSpPr txBox="1"/>
          <p:nvPr>
            <p:ph idx="4" type="body"/>
          </p:nvPr>
        </p:nvSpPr>
        <p:spPr>
          <a:xfrm>
            <a:off x="6713189" y="2531326"/>
            <a:ext cx="4192800" cy="2542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1500" u="none" cap="none" strike="noStrike">
                <a:solidFill>
                  <a:schemeClr val="lt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lt1"/>
              </a:buClr>
              <a:buSzPts val="2000"/>
              <a:buFont typeface="Arial"/>
              <a:buNone/>
              <a:defRPr b="1" i="0" sz="15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1" i="0" sz="15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1" i="0" sz="15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1" i="0" sz="15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cxnSp>
        <p:nvCxnSpPr>
          <p:cNvPr id="386" name="Google Shape;386;p49"/>
          <p:cNvCxnSpPr/>
          <p:nvPr/>
        </p:nvCxnSpPr>
        <p:spPr>
          <a:xfrm>
            <a:off x="776377" y="1346449"/>
            <a:ext cx="2881200" cy="0"/>
          </a:xfrm>
          <a:prstGeom prst="straightConnector1">
            <a:avLst/>
          </a:prstGeom>
          <a:noFill/>
          <a:ln cap="flat" cmpd="sng" w="19050">
            <a:solidFill>
              <a:srgbClr val="F25433"/>
            </a:solidFill>
            <a:prstDash val="solid"/>
            <a:miter lim="8000"/>
            <a:headEnd len="sm" w="sm" type="none"/>
            <a:tailEnd len="sm" w="sm" type="none"/>
          </a:ln>
        </p:spPr>
      </p:cxnSp>
      <p:sp>
        <p:nvSpPr>
          <p:cNvPr id="387" name="Google Shape;387;p49"/>
          <p:cNvSpPr txBox="1"/>
          <p:nvPr>
            <p:ph type="title"/>
          </p:nvPr>
        </p:nvSpPr>
        <p:spPr>
          <a:xfrm>
            <a:off x="776377" y="507662"/>
            <a:ext cx="106632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500"/>
              <a:buFont typeface="Calibri"/>
              <a:buNone/>
              <a:defRPr b="0" i="0" sz="3200" u="none" cap="none" strike="noStrike">
                <a:solidFill>
                  <a:srgbClr val="F25433"/>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ll quote - Bknd colour">
  <p:cSld name="Pull quote - Bknd colour">
    <p:bg>
      <p:bgPr>
        <a:solidFill>
          <a:srgbClr val="7F7F7F"/>
        </a:solidFill>
      </p:bgPr>
    </p:bg>
    <p:spTree>
      <p:nvGrpSpPr>
        <p:cNvPr id="388" name="Shape 388"/>
        <p:cNvGrpSpPr/>
        <p:nvPr/>
      </p:nvGrpSpPr>
      <p:grpSpPr>
        <a:xfrm>
          <a:off x="0" y="0"/>
          <a:ext cx="0" cy="0"/>
          <a:chOff x="0" y="0"/>
          <a:chExt cx="0" cy="0"/>
        </a:xfrm>
      </p:grpSpPr>
      <p:cxnSp>
        <p:nvCxnSpPr>
          <p:cNvPr id="389" name="Google Shape;389;p50"/>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390" name="Google Shape;390;p50"/>
          <p:cNvPicPr preferRelativeResize="0"/>
          <p:nvPr/>
        </p:nvPicPr>
        <p:blipFill rotWithShape="1">
          <a:blip r:embed="rId2">
            <a:alphaModFix/>
          </a:blip>
          <a:srcRect b="0" l="0" r="0" t="0"/>
          <a:stretch/>
        </p:blipFill>
        <p:spPr>
          <a:xfrm>
            <a:off x="776377" y="6268940"/>
            <a:ext cx="1393500" cy="351300"/>
          </a:xfrm>
          <a:prstGeom prst="rect">
            <a:avLst/>
          </a:prstGeom>
          <a:noFill/>
          <a:ln>
            <a:noFill/>
          </a:ln>
        </p:spPr>
      </p:pic>
      <p:sp>
        <p:nvSpPr>
          <p:cNvPr id="391" name="Google Shape;391;p50"/>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chemeClr val="lt1"/>
                </a:solidFill>
                <a:latin typeface="Calibri"/>
                <a:ea typeface="Calibri"/>
                <a:cs typeface="Calibri"/>
                <a:sym typeface="Calibri"/>
              </a:rPr>
              <a:t>CLIMATEWORKSAUSTRALIA.ORG   |   </a:t>
            </a:r>
            <a:fld id="{00000000-1234-1234-1234-123412341234}" type="slidenum">
              <a:rPr lang="en-AU" sz="900">
                <a:solidFill>
                  <a:schemeClr val="lt1"/>
                </a:solidFill>
                <a:latin typeface="Calibri"/>
                <a:ea typeface="Calibri"/>
                <a:cs typeface="Calibri"/>
                <a:sym typeface="Calibri"/>
              </a:rPr>
              <a:t>‹#›</a:t>
            </a:fld>
            <a:endParaRPr sz="900">
              <a:solidFill>
                <a:schemeClr val="lt1"/>
              </a:solidFill>
              <a:latin typeface="Calibri"/>
              <a:ea typeface="Calibri"/>
              <a:cs typeface="Calibri"/>
              <a:sym typeface="Calibri"/>
            </a:endParaRPr>
          </a:p>
        </p:txBody>
      </p:sp>
      <p:sp>
        <p:nvSpPr>
          <p:cNvPr id="392" name="Google Shape;392;p50"/>
          <p:cNvSpPr txBox="1"/>
          <p:nvPr>
            <p:ph idx="1" type="body"/>
          </p:nvPr>
        </p:nvSpPr>
        <p:spPr>
          <a:xfrm>
            <a:off x="776377" y="507662"/>
            <a:ext cx="8222700" cy="5477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5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ll quote - Bknd B&amp;W image">
  <p:cSld name="Pull quote - Bknd B&amp;W image">
    <p:bg>
      <p:bgPr>
        <a:blipFill rotWithShape="1">
          <a:blip r:embed="rId2">
            <a:alphaModFix/>
          </a:blip>
          <a:stretch>
            <a:fillRect b="0" l="0" r="0" t="0"/>
          </a:stretch>
        </a:blipFill>
      </p:bgPr>
    </p:bg>
    <p:spTree>
      <p:nvGrpSpPr>
        <p:cNvPr id="393" name="Shape 393"/>
        <p:cNvGrpSpPr/>
        <p:nvPr/>
      </p:nvGrpSpPr>
      <p:grpSpPr>
        <a:xfrm>
          <a:off x="0" y="0"/>
          <a:ext cx="0" cy="0"/>
          <a:chOff x="0" y="0"/>
          <a:chExt cx="0" cy="0"/>
        </a:xfrm>
      </p:grpSpPr>
      <p:cxnSp>
        <p:nvCxnSpPr>
          <p:cNvPr id="394" name="Google Shape;394;p51"/>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395" name="Google Shape;395;p51"/>
          <p:cNvPicPr preferRelativeResize="0"/>
          <p:nvPr/>
        </p:nvPicPr>
        <p:blipFill rotWithShape="1">
          <a:blip r:embed="rId3">
            <a:alphaModFix/>
          </a:blip>
          <a:srcRect b="0" l="0" r="0" t="0"/>
          <a:stretch/>
        </p:blipFill>
        <p:spPr>
          <a:xfrm>
            <a:off x="776377" y="6268940"/>
            <a:ext cx="1393500" cy="351300"/>
          </a:xfrm>
          <a:prstGeom prst="rect">
            <a:avLst/>
          </a:prstGeom>
          <a:noFill/>
          <a:ln>
            <a:noFill/>
          </a:ln>
        </p:spPr>
      </p:pic>
      <p:sp>
        <p:nvSpPr>
          <p:cNvPr id="396" name="Google Shape;396;p51"/>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chemeClr val="lt1"/>
                </a:solidFill>
                <a:latin typeface="Calibri"/>
                <a:ea typeface="Calibri"/>
                <a:cs typeface="Calibri"/>
                <a:sym typeface="Calibri"/>
              </a:rPr>
              <a:t>CLIMATEWORKSAUSTRALIA.ORG   |   </a:t>
            </a:r>
            <a:fld id="{00000000-1234-1234-1234-123412341234}" type="slidenum">
              <a:rPr lang="en-AU" sz="900">
                <a:solidFill>
                  <a:schemeClr val="lt1"/>
                </a:solidFill>
                <a:latin typeface="Calibri"/>
                <a:ea typeface="Calibri"/>
                <a:cs typeface="Calibri"/>
                <a:sym typeface="Calibri"/>
              </a:rPr>
              <a:t>‹#›</a:t>
            </a:fld>
            <a:endParaRPr sz="900">
              <a:solidFill>
                <a:schemeClr val="lt1"/>
              </a:solidFill>
              <a:latin typeface="Calibri"/>
              <a:ea typeface="Calibri"/>
              <a:cs typeface="Calibri"/>
              <a:sym typeface="Calibri"/>
            </a:endParaRPr>
          </a:p>
        </p:txBody>
      </p:sp>
      <p:sp>
        <p:nvSpPr>
          <p:cNvPr id="397" name="Google Shape;397;p51"/>
          <p:cNvSpPr txBox="1"/>
          <p:nvPr>
            <p:ph idx="1" type="body"/>
          </p:nvPr>
        </p:nvSpPr>
        <p:spPr>
          <a:xfrm>
            <a:off x="776377" y="507662"/>
            <a:ext cx="8222700" cy="4744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5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98" name="Google Shape;398;p51"/>
          <p:cNvSpPr txBox="1"/>
          <p:nvPr>
            <p:ph idx="2" type="body"/>
          </p:nvPr>
        </p:nvSpPr>
        <p:spPr>
          <a:xfrm>
            <a:off x="776289" y="5486400"/>
            <a:ext cx="2401500" cy="4983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100"/>
              </a:spcBef>
              <a:spcAft>
                <a:spcPts val="0"/>
              </a:spcAft>
              <a:buClr>
                <a:schemeClr val="lt1"/>
              </a:buClr>
              <a:buSzPts val="2400"/>
              <a:buFont typeface="Arial"/>
              <a:buNone/>
              <a:defRPr b="0" i="0" sz="9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9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ll quote - Bknd Red image">
  <p:cSld name="Pull quote - Bknd Red image">
    <p:bg>
      <p:bgPr>
        <a:blipFill rotWithShape="1">
          <a:blip r:embed="rId2">
            <a:alphaModFix/>
          </a:blip>
          <a:stretch>
            <a:fillRect b="0" l="0" r="0" t="0"/>
          </a:stretch>
        </a:blipFill>
      </p:bgPr>
    </p:bg>
    <p:spTree>
      <p:nvGrpSpPr>
        <p:cNvPr id="399" name="Shape 399"/>
        <p:cNvGrpSpPr/>
        <p:nvPr/>
      </p:nvGrpSpPr>
      <p:grpSpPr>
        <a:xfrm>
          <a:off x="0" y="0"/>
          <a:ext cx="0" cy="0"/>
          <a:chOff x="0" y="0"/>
          <a:chExt cx="0" cy="0"/>
        </a:xfrm>
      </p:grpSpPr>
      <p:cxnSp>
        <p:nvCxnSpPr>
          <p:cNvPr id="400" name="Google Shape;400;p52"/>
          <p:cNvCxnSpPr/>
          <p:nvPr/>
        </p:nvCxnSpPr>
        <p:spPr>
          <a:xfrm>
            <a:off x="776377" y="6158864"/>
            <a:ext cx="10663200" cy="1500"/>
          </a:xfrm>
          <a:prstGeom prst="straightConnector1">
            <a:avLst/>
          </a:prstGeom>
          <a:noFill/>
          <a:ln cap="rnd" cmpd="sng" w="12700">
            <a:solidFill>
              <a:schemeClr val="lt1"/>
            </a:solidFill>
            <a:prstDash val="solid"/>
            <a:round/>
            <a:headEnd len="sm" w="sm" type="none"/>
            <a:tailEnd len="sm" w="sm" type="none"/>
          </a:ln>
        </p:spPr>
      </p:cxnSp>
      <p:pic>
        <p:nvPicPr>
          <p:cNvPr id="401" name="Google Shape;401;p52"/>
          <p:cNvPicPr preferRelativeResize="0"/>
          <p:nvPr/>
        </p:nvPicPr>
        <p:blipFill rotWithShape="1">
          <a:blip r:embed="rId3">
            <a:alphaModFix/>
          </a:blip>
          <a:srcRect b="0" l="0" r="0" t="0"/>
          <a:stretch/>
        </p:blipFill>
        <p:spPr>
          <a:xfrm>
            <a:off x="776377" y="6268940"/>
            <a:ext cx="1393500" cy="351300"/>
          </a:xfrm>
          <a:prstGeom prst="rect">
            <a:avLst/>
          </a:prstGeom>
          <a:noFill/>
          <a:ln>
            <a:noFill/>
          </a:ln>
        </p:spPr>
      </p:pic>
      <p:sp>
        <p:nvSpPr>
          <p:cNvPr id="402" name="Google Shape;402;p52"/>
          <p:cNvSpPr txBox="1"/>
          <p:nvPr/>
        </p:nvSpPr>
        <p:spPr>
          <a:xfrm>
            <a:off x="8644054" y="6333933"/>
            <a:ext cx="2828700" cy="3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chemeClr val="lt1"/>
                </a:solidFill>
                <a:latin typeface="Calibri"/>
                <a:ea typeface="Calibri"/>
                <a:cs typeface="Calibri"/>
                <a:sym typeface="Calibri"/>
              </a:rPr>
              <a:t>CLIMATEWORKSAUSTRALIA.ORG   |   </a:t>
            </a:r>
            <a:fld id="{00000000-1234-1234-1234-123412341234}" type="slidenum">
              <a:rPr lang="en-AU" sz="900">
                <a:solidFill>
                  <a:schemeClr val="lt1"/>
                </a:solidFill>
                <a:latin typeface="Calibri"/>
                <a:ea typeface="Calibri"/>
                <a:cs typeface="Calibri"/>
                <a:sym typeface="Calibri"/>
              </a:rPr>
              <a:t>‹#›</a:t>
            </a:fld>
            <a:endParaRPr sz="900">
              <a:solidFill>
                <a:schemeClr val="lt1"/>
              </a:solidFill>
              <a:latin typeface="Calibri"/>
              <a:ea typeface="Calibri"/>
              <a:cs typeface="Calibri"/>
              <a:sym typeface="Calibri"/>
            </a:endParaRPr>
          </a:p>
        </p:txBody>
      </p:sp>
      <p:sp>
        <p:nvSpPr>
          <p:cNvPr id="403" name="Google Shape;403;p52"/>
          <p:cNvSpPr txBox="1"/>
          <p:nvPr>
            <p:ph idx="1" type="body"/>
          </p:nvPr>
        </p:nvSpPr>
        <p:spPr>
          <a:xfrm>
            <a:off x="776377" y="507662"/>
            <a:ext cx="8222700" cy="4744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5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404" name="Google Shape;404;p52"/>
          <p:cNvSpPr txBox="1"/>
          <p:nvPr>
            <p:ph idx="2" type="body"/>
          </p:nvPr>
        </p:nvSpPr>
        <p:spPr>
          <a:xfrm>
            <a:off x="776289" y="5486400"/>
            <a:ext cx="2401500" cy="4983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100"/>
              </a:spcBef>
              <a:spcAft>
                <a:spcPts val="0"/>
              </a:spcAft>
              <a:buClr>
                <a:schemeClr val="lt1"/>
              </a:buClr>
              <a:buSzPts val="2400"/>
              <a:buFont typeface="Arial"/>
              <a:buNone/>
              <a:defRPr b="0" i="0" sz="9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9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bg>
      <p:bgPr>
        <a:solidFill>
          <a:srgbClr val="EBEBEB"/>
        </a:solidFill>
      </p:bgPr>
    </p:bg>
    <p:spTree>
      <p:nvGrpSpPr>
        <p:cNvPr id="39" name="Shape 39"/>
        <p:cNvGrpSpPr/>
        <p:nvPr/>
      </p:nvGrpSpPr>
      <p:grpSpPr>
        <a:xfrm>
          <a:off x="0" y="0"/>
          <a:ext cx="0" cy="0"/>
          <a:chOff x="0" y="0"/>
          <a:chExt cx="0" cy="0"/>
        </a:xfrm>
      </p:grpSpPr>
      <p:cxnSp>
        <p:nvCxnSpPr>
          <p:cNvPr id="40" name="Google Shape;40;p6"/>
          <p:cNvCxnSpPr/>
          <p:nvPr/>
        </p:nvCxnSpPr>
        <p:spPr>
          <a:xfrm>
            <a:off x="776377" y="6158864"/>
            <a:ext cx="10663154" cy="1588"/>
          </a:xfrm>
          <a:prstGeom prst="straightConnector1">
            <a:avLst/>
          </a:prstGeom>
          <a:noFill/>
          <a:ln cap="rnd" cmpd="sng" w="12700">
            <a:solidFill>
              <a:srgbClr val="4C565C"/>
            </a:solidFill>
            <a:prstDash val="solid"/>
            <a:round/>
            <a:headEnd len="sm" w="sm" type="none"/>
            <a:tailEnd len="sm" w="sm" type="none"/>
          </a:ln>
        </p:spPr>
      </p:cxnSp>
      <p:pic>
        <p:nvPicPr>
          <p:cNvPr id="41" name="Google Shape;41;p6"/>
          <p:cNvPicPr preferRelativeResize="0"/>
          <p:nvPr/>
        </p:nvPicPr>
        <p:blipFill rotWithShape="1">
          <a:blip r:embed="rId2">
            <a:alphaModFix/>
          </a:blip>
          <a:srcRect b="0" l="0" r="0" t="0"/>
          <a:stretch/>
        </p:blipFill>
        <p:spPr>
          <a:xfrm>
            <a:off x="779610" y="6268940"/>
            <a:ext cx="1387068" cy="351310"/>
          </a:xfrm>
          <a:prstGeom prst="rect">
            <a:avLst/>
          </a:prstGeom>
          <a:noFill/>
          <a:ln>
            <a:noFill/>
          </a:ln>
        </p:spPr>
      </p:pic>
      <p:sp>
        <p:nvSpPr>
          <p:cNvPr id="42" name="Google Shape;42;p6"/>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cxnSp>
        <p:nvCxnSpPr>
          <p:cNvPr id="43" name="Google Shape;43;p6"/>
          <p:cNvCxnSpPr/>
          <p:nvPr/>
        </p:nvCxnSpPr>
        <p:spPr>
          <a:xfrm>
            <a:off x="776377" y="1346449"/>
            <a:ext cx="2881223" cy="0"/>
          </a:xfrm>
          <a:prstGeom prst="straightConnector1">
            <a:avLst/>
          </a:prstGeom>
          <a:noFill/>
          <a:ln cap="flat" cmpd="sng" w="19050">
            <a:solidFill>
              <a:srgbClr val="F25433"/>
            </a:solidFill>
            <a:prstDash val="solid"/>
            <a:miter lim="8000"/>
            <a:headEnd len="sm" w="sm" type="none"/>
            <a:tailEnd len="sm" w="sm" type="none"/>
          </a:ln>
        </p:spPr>
      </p:cxnSp>
      <p:sp>
        <p:nvSpPr>
          <p:cNvPr id="44" name="Google Shape;44;p6"/>
          <p:cNvSpPr txBox="1"/>
          <p:nvPr>
            <p:ph idx="1" type="body"/>
          </p:nvPr>
        </p:nvSpPr>
        <p:spPr>
          <a:xfrm>
            <a:off x="776377" y="1567406"/>
            <a:ext cx="10663153" cy="33239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rgbClr val="4C565C"/>
              </a:buClr>
              <a:buSzPts val="2400"/>
              <a:buFont typeface="Arial"/>
              <a:buNone/>
              <a:defRPr b="1" i="0" sz="24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2"/>
              </a:buClr>
              <a:buSzPts val="2000"/>
              <a:buFont typeface="Arial"/>
              <a:buNone/>
              <a:defRPr b="0" i="0" sz="2000" u="none" cap="none" strike="noStrike">
                <a:solidFill>
                  <a:schemeClr val="dk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2"/>
              </a:buClr>
              <a:buSzPts val="1800"/>
              <a:buFont typeface="Arial"/>
              <a:buNone/>
              <a:defRPr b="0" i="0" sz="1800" u="none" cap="none" strike="noStrike">
                <a:solidFill>
                  <a:schemeClr val="dk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SzPts val="1800"/>
              <a:buFont typeface="Arial"/>
              <a:buChar char="•"/>
              <a:defRPr b="0" i="0" sz="1800" u="none" cap="none" strike="noStrike">
                <a:latin typeface="Calibri"/>
                <a:ea typeface="Calibri"/>
                <a:cs typeface="Calibri"/>
                <a:sym typeface="Calibri"/>
              </a:defRPr>
            </a:lvl6pPr>
            <a:lvl7pPr indent="-342900" lvl="6" marL="3200400" marR="0" rtl="0" algn="l">
              <a:lnSpc>
                <a:spcPct val="90000"/>
              </a:lnSpc>
              <a:spcBef>
                <a:spcPts val="500"/>
              </a:spcBef>
              <a:spcAft>
                <a:spcPts val="0"/>
              </a:spcAft>
              <a:buSzPts val="1800"/>
              <a:buFont typeface="Arial"/>
              <a:buChar char="•"/>
              <a:defRPr b="0" i="0" sz="1800" u="none" cap="none" strike="noStrike">
                <a:latin typeface="Calibri"/>
                <a:ea typeface="Calibri"/>
                <a:cs typeface="Calibri"/>
                <a:sym typeface="Calibri"/>
              </a:defRPr>
            </a:lvl7pPr>
            <a:lvl8pPr indent="-342900" lvl="7" marL="3657600" marR="0" rtl="0" algn="l">
              <a:lnSpc>
                <a:spcPct val="90000"/>
              </a:lnSpc>
              <a:spcBef>
                <a:spcPts val="500"/>
              </a:spcBef>
              <a:spcAft>
                <a:spcPts val="0"/>
              </a:spcAft>
              <a:buSzPts val="1800"/>
              <a:buFont typeface="Arial"/>
              <a:buChar char="•"/>
              <a:defRPr b="0" i="0" sz="1800" u="none" cap="none" strike="noStrike">
                <a:latin typeface="Calibri"/>
                <a:ea typeface="Calibri"/>
                <a:cs typeface="Calibri"/>
                <a:sym typeface="Calibri"/>
              </a:defRPr>
            </a:lvl8pPr>
            <a:lvl9pPr indent="-342900" lvl="8" marL="4114800" marR="0" rtl="0" algn="l">
              <a:lnSpc>
                <a:spcPct val="90000"/>
              </a:lnSpc>
              <a:spcBef>
                <a:spcPts val="500"/>
              </a:spcBef>
              <a:spcAft>
                <a:spcPts val="0"/>
              </a:spcAft>
              <a:buSzPts val="1800"/>
              <a:buFont typeface="Arial"/>
              <a:buChar char="•"/>
              <a:defRPr b="0" i="0" sz="1800" u="none" cap="none" strike="noStrike">
                <a:latin typeface="Calibri"/>
                <a:ea typeface="Calibri"/>
                <a:cs typeface="Calibri"/>
                <a:sym typeface="Calibri"/>
              </a:defRPr>
            </a:lvl9pPr>
          </a:lstStyle>
          <a:p/>
        </p:txBody>
      </p:sp>
      <p:sp>
        <p:nvSpPr>
          <p:cNvPr id="45" name="Google Shape;45;p6"/>
          <p:cNvSpPr txBox="1"/>
          <p:nvPr>
            <p:ph idx="2" type="body"/>
          </p:nvPr>
        </p:nvSpPr>
        <p:spPr>
          <a:xfrm>
            <a:off x="776377" y="2453159"/>
            <a:ext cx="10663154" cy="3532223"/>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0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800"/>
              <a:buFont typeface="Arial"/>
              <a:buNone/>
              <a:defRPr b="0" i="0" sz="18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17500" lvl="5" marL="2743200" marR="0" rtl="0" algn="l">
              <a:lnSpc>
                <a:spcPct val="90000"/>
              </a:lnSpc>
              <a:spcBef>
                <a:spcPts val="500"/>
              </a:spcBef>
              <a:spcAft>
                <a:spcPts val="0"/>
              </a:spcAft>
              <a:buClr>
                <a:srgbClr val="4C565C"/>
              </a:buClr>
              <a:buSzPts val="1400"/>
              <a:buFont typeface="Arial"/>
              <a:buChar char="●"/>
              <a:defRPr b="0" i="0" u="none" cap="none" strike="noStrike">
                <a:solidFill>
                  <a:srgbClr val="4C565C"/>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type="title"/>
          </p:nvPr>
        </p:nvSpPr>
        <p:spPr>
          <a:xfrm>
            <a:off x="776377" y="507662"/>
            <a:ext cx="10663153"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400"/>
              <a:buFont typeface="Calibri"/>
              <a:buNone/>
              <a:defRPr b="0" i="0" sz="3200" u="none" cap="none" strike="noStrike">
                <a:solidFill>
                  <a:srgbClr val="F25433"/>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Contact Us">
  <p:cSld name="Title and Content - Contact Us">
    <p:bg>
      <p:bgPr>
        <a:blipFill rotWithShape="1">
          <a:blip r:embed="rId2">
            <a:alphaModFix/>
          </a:blip>
          <a:stretch>
            <a:fillRect b="0" l="0" r="0" t="0"/>
          </a:stretch>
        </a:blipFill>
      </p:bgPr>
    </p:bg>
    <p:spTree>
      <p:nvGrpSpPr>
        <p:cNvPr id="405" name="Shape 405"/>
        <p:cNvGrpSpPr/>
        <p:nvPr/>
      </p:nvGrpSpPr>
      <p:grpSpPr>
        <a:xfrm>
          <a:off x="0" y="0"/>
          <a:ext cx="0" cy="0"/>
          <a:chOff x="0" y="0"/>
          <a:chExt cx="0" cy="0"/>
        </a:xfrm>
      </p:grpSpPr>
      <p:pic>
        <p:nvPicPr>
          <p:cNvPr id="406" name="Google Shape;406;p53"/>
          <p:cNvPicPr preferRelativeResize="0"/>
          <p:nvPr/>
        </p:nvPicPr>
        <p:blipFill rotWithShape="1">
          <a:blip r:embed="rId3">
            <a:alphaModFix/>
          </a:blip>
          <a:srcRect b="0" l="0" r="0" t="0"/>
          <a:stretch/>
        </p:blipFill>
        <p:spPr>
          <a:xfrm>
            <a:off x="776376" y="5383941"/>
            <a:ext cx="3662400" cy="923100"/>
          </a:xfrm>
          <a:prstGeom prst="rect">
            <a:avLst/>
          </a:prstGeom>
          <a:noFill/>
          <a:ln>
            <a:noFill/>
          </a:ln>
        </p:spPr>
      </p:pic>
      <p:sp>
        <p:nvSpPr>
          <p:cNvPr id="407" name="Google Shape;407;p53"/>
          <p:cNvSpPr txBox="1"/>
          <p:nvPr>
            <p:ph idx="1" type="body"/>
          </p:nvPr>
        </p:nvSpPr>
        <p:spPr>
          <a:xfrm>
            <a:off x="758795" y="1533214"/>
            <a:ext cx="5329500" cy="2659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408" name="Google Shape;408;p53"/>
          <p:cNvSpPr txBox="1"/>
          <p:nvPr/>
        </p:nvSpPr>
        <p:spPr>
          <a:xfrm>
            <a:off x="776376" y="4150166"/>
            <a:ext cx="963300" cy="24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600" u="sng">
                <a:solidFill>
                  <a:schemeClr val="lt1"/>
                </a:solidFill>
                <a:latin typeface="Calibri"/>
                <a:ea typeface="Calibri"/>
                <a:cs typeface="Calibri"/>
                <a:sym typeface="Calibri"/>
              </a:rPr>
              <a:t>Follow us:</a:t>
            </a:r>
            <a:endParaRPr sz="1500"/>
          </a:p>
        </p:txBody>
      </p:sp>
      <p:sp>
        <p:nvSpPr>
          <p:cNvPr id="409" name="Google Shape;409;p53"/>
          <p:cNvSpPr txBox="1"/>
          <p:nvPr/>
        </p:nvSpPr>
        <p:spPr>
          <a:xfrm>
            <a:off x="1181872" y="4696067"/>
            <a:ext cx="1266300" cy="1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u="none">
                <a:solidFill>
                  <a:schemeClr val="lt1"/>
                </a:solidFill>
                <a:latin typeface="Calibri"/>
                <a:ea typeface="Calibri"/>
                <a:cs typeface="Calibri"/>
                <a:sym typeface="Calibri"/>
              </a:rPr>
              <a:t>@ClimateWorksAus</a:t>
            </a:r>
            <a:endParaRPr sz="1200" u="none">
              <a:solidFill>
                <a:schemeClr val="lt1"/>
              </a:solidFill>
              <a:latin typeface="Calibri"/>
              <a:ea typeface="Calibri"/>
              <a:cs typeface="Calibri"/>
              <a:sym typeface="Calibri"/>
            </a:endParaRPr>
          </a:p>
        </p:txBody>
      </p:sp>
      <p:sp>
        <p:nvSpPr>
          <p:cNvPr id="410" name="Google Shape;410;p53"/>
          <p:cNvSpPr txBox="1"/>
          <p:nvPr/>
        </p:nvSpPr>
        <p:spPr>
          <a:xfrm>
            <a:off x="3053535" y="4696067"/>
            <a:ext cx="1578900" cy="1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AU" sz="1200">
                <a:solidFill>
                  <a:schemeClr val="lt1"/>
                </a:solidFill>
                <a:latin typeface="Calibri"/>
                <a:ea typeface="Calibri"/>
                <a:cs typeface="Calibri"/>
                <a:sym typeface="Calibri"/>
              </a:rPr>
              <a:t>ClimateWorks Australia</a:t>
            </a:r>
            <a:endParaRPr sz="1500"/>
          </a:p>
        </p:txBody>
      </p:sp>
      <p:pic>
        <p:nvPicPr>
          <p:cNvPr id="411" name="Google Shape;411;p53"/>
          <p:cNvPicPr preferRelativeResize="0"/>
          <p:nvPr/>
        </p:nvPicPr>
        <p:blipFill rotWithShape="1">
          <a:blip r:embed="rId4">
            <a:alphaModFix/>
          </a:blip>
          <a:srcRect b="0" l="0" r="0" t="0"/>
          <a:stretch/>
        </p:blipFill>
        <p:spPr>
          <a:xfrm>
            <a:off x="2655039" y="4583151"/>
            <a:ext cx="297600" cy="297600"/>
          </a:xfrm>
          <a:prstGeom prst="rect">
            <a:avLst/>
          </a:prstGeom>
          <a:noFill/>
          <a:ln>
            <a:noFill/>
          </a:ln>
        </p:spPr>
      </p:pic>
      <p:pic>
        <p:nvPicPr>
          <p:cNvPr id="412" name="Google Shape;412;p53"/>
          <p:cNvPicPr preferRelativeResize="0"/>
          <p:nvPr/>
        </p:nvPicPr>
        <p:blipFill rotWithShape="1">
          <a:blip r:embed="rId5">
            <a:alphaModFix/>
          </a:blip>
          <a:srcRect b="0" l="0" r="0" t="0"/>
          <a:stretch/>
        </p:blipFill>
        <p:spPr>
          <a:xfrm>
            <a:off x="783376" y="4583151"/>
            <a:ext cx="297600" cy="297600"/>
          </a:xfrm>
          <a:prstGeom prst="rect">
            <a:avLst/>
          </a:prstGeom>
          <a:noFill/>
          <a:ln>
            <a:noFill/>
          </a:ln>
        </p:spPr>
      </p:pic>
      <p:sp>
        <p:nvSpPr>
          <p:cNvPr id="413" name="Google Shape;413;p53"/>
          <p:cNvSpPr txBox="1"/>
          <p:nvPr>
            <p:ph idx="2" type="body"/>
          </p:nvPr>
        </p:nvSpPr>
        <p:spPr>
          <a:xfrm>
            <a:off x="6211888" y="1533214"/>
            <a:ext cx="5448300" cy="2659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chemeClr val="lt1"/>
              </a:buClr>
              <a:buSzPts val="24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19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9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5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5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cxnSp>
        <p:nvCxnSpPr>
          <p:cNvPr id="414" name="Google Shape;414;p53"/>
          <p:cNvCxnSpPr/>
          <p:nvPr/>
        </p:nvCxnSpPr>
        <p:spPr>
          <a:xfrm>
            <a:off x="776377" y="1346449"/>
            <a:ext cx="2881200" cy="0"/>
          </a:xfrm>
          <a:prstGeom prst="straightConnector1">
            <a:avLst/>
          </a:prstGeom>
          <a:noFill/>
          <a:ln cap="flat" cmpd="sng" w="19050">
            <a:solidFill>
              <a:schemeClr val="lt1"/>
            </a:solidFill>
            <a:prstDash val="solid"/>
            <a:miter lim="8000"/>
            <a:headEnd len="sm" w="sm" type="none"/>
            <a:tailEnd len="sm" w="sm" type="none"/>
          </a:ln>
        </p:spPr>
      </p:cxnSp>
      <p:sp>
        <p:nvSpPr>
          <p:cNvPr id="415" name="Google Shape;415;p53"/>
          <p:cNvSpPr txBox="1"/>
          <p:nvPr/>
        </p:nvSpPr>
        <p:spPr>
          <a:xfrm>
            <a:off x="1739590" y="6273483"/>
            <a:ext cx="9920700" cy="430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AU" sz="1100">
                <a:solidFill>
                  <a:schemeClr val="lt1"/>
                </a:solidFill>
                <a:latin typeface="Calibri"/>
                <a:ea typeface="Calibri"/>
                <a:cs typeface="Calibri"/>
                <a:sym typeface="Calibri"/>
              </a:rPr>
              <a:t>Since ClimateWorks’ launch in 2009 through a partnership between The Myer Foundation and Monash University, philanthropic support has been key to achieving our mission of catalysing Australia’s transition to a prosperous, net zero emissions future. This support continues to allow us to remain truly independent, evidence-based and non-partisan.</a:t>
            </a:r>
            <a:endParaRPr sz="1100">
              <a:solidFill>
                <a:schemeClr val="lt1"/>
              </a:solidFill>
              <a:latin typeface="Calibri"/>
              <a:ea typeface="Calibri"/>
              <a:cs typeface="Calibri"/>
              <a:sym typeface="Calibri"/>
            </a:endParaRPr>
          </a:p>
        </p:txBody>
      </p:sp>
      <p:sp>
        <p:nvSpPr>
          <p:cNvPr id="416" name="Google Shape;416;p53"/>
          <p:cNvSpPr txBox="1"/>
          <p:nvPr>
            <p:ph type="title"/>
          </p:nvPr>
        </p:nvSpPr>
        <p:spPr>
          <a:xfrm>
            <a:off x="776378" y="507662"/>
            <a:ext cx="108837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chemeClr val="lt1"/>
              </a:buClr>
              <a:buSzPts val="1500"/>
              <a:buFont typeface="Calibri"/>
              <a:buNone/>
              <a:defRPr b="0" i="0" sz="3200" u="none" cap="none" strike="noStrike">
                <a:solidFill>
                  <a:schemeClr val="lt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type="title">
  <p:cSld name="TITLE">
    <p:spTree>
      <p:nvGrpSpPr>
        <p:cNvPr id="417" name="Shape 417"/>
        <p:cNvGrpSpPr/>
        <p:nvPr/>
      </p:nvGrpSpPr>
      <p:grpSpPr>
        <a:xfrm>
          <a:off x="0" y="0"/>
          <a:ext cx="0" cy="0"/>
          <a:chOff x="0" y="0"/>
          <a:chExt cx="0" cy="0"/>
        </a:xfrm>
      </p:grpSpPr>
      <p:sp>
        <p:nvSpPr>
          <p:cNvPr id="418" name="Google Shape;418;p54"/>
          <p:cNvSpPr txBox="1"/>
          <p:nvPr>
            <p:ph type="ctrTitle"/>
          </p:nvPr>
        </p:nvSpPr>
        <p:spPr>
          <a:xfrm>
            <a:off x="0" y="2157319"/>
            <a:ext cx="11887200" cy="878100"/>
          </a:xfrm>
          <a:prstGeom prst="rect">
            <a:avLst/>
          </a:prstGeom>
          <a:solidFill>
            <a:schemeClr val="dk2"/>
          </a:solid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500"/>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419" name="Google Shape;419;p54"/>
          <p:cNvSpPr txBox="1"/>
          <p:nvPr>
            <p:ph idx="1" type="subTitle"/>
          </p:nvPr>
        </p:nvSpPr>
        <p:spPr>
          <a:xfrm>
            <a:off x="1219200" y="3034553"/>
            <a:ext cx="10668000" cy="3823500"/>
          </a:xfrm>
          <a:prstGeom prst="rect">
            <a:avLst/>
          </a:prstGeom>
          <a:solidFill>
            <a:srgbClr val="E3E5DC"/>
          </a:solidFill>
          <a:ln>
            <a:noFill/>
          </a:ln>
        </p:spPr>
        <p:txBody>
          <a:bodyPr anchorCtr="0" anchor="t" bIns="91425" lIns="91425" spcFirstLastPara="1" rIns="91425" wrap="square" tIns="91425">
            <a:noAutofit/>
          </a:bodyPr>
          <a:lstStyle>
            <a:lvl1pPr indent="0" lvl="0" marL="0" marR="0" rtl="0" algn="l">
              <a:spcBef>
                <a:spcPts val="2000"/>
              </a:spcBef>
              <a:spcAft>
                <a:spcPts val="0"/>
              </a:spcAft>
              <a:buClr>
                <a:schemeClr val="accent1"/>
              </a:buClr>
              <a:buSzPts val="2400"/>
              <a:buFont typeface="Noto Sans Symbols"/>
              <a:buNone/>
              <a:defRPr b="0" i="0" sz="1900" u="none" cap="none" strike="noStrike">
                <a:solidFill>
                  <a:srgbClr val="595959"/>
                </a:solidFill>
                <a:latin typeface="Century Gothic"/>
                <a:ea typeface="Century Gothic"/>
                <a:cs typeface="Century Gothic"/>
                <a:sym typeface="Century Gothic"/>
              </a:defRPr>
            </a:lvl1pPr>
            <a:lvl2pPr indent="0" lvl="1" marL="457200" marR="0" rtl="0" algn="ctr">
              <a:spcBef>
                <a:spcPts val="700"/>
              </a:spcBef>
              <a:spcAft>
                <a:spcPts val="0"/>
              </a:spcAft>
              <a:buClr>
                <a:srgbClr val="882507"/>
              </a:buClr>
              <a:buSzPts val="2000"/>
              <a:buFont typeface="Noto Sans Symbols"/>
              <a:buNone/>
              <a:defRPr b="0" i="0" sz="1900" u="none" cap="none" strike="noStrike">
                <a:solidFill>
                  <a:srgbClr val="888888"/>
                </a:solidFill>
                <a:latin typeface="Century Gothic"/>
                <a:ea typeface="Century Gothic"/>
                <a:cs typeface="Century Gothic"/>
                <a:sym typeface="Century Gothic"/>
              </a:defRPr>
            </a:lvl2pPr>
            <a:lvl3pPr indent="0" lvl="2" marL="914400" marR="0" rtl="0" algn="ctr">
              <a:spcBef>
                <a:spcPts val="700"/>
              </a:spcBef>
              <a:spcAft>
                <a:spcPts val="0"/>
              </a:spcAft>
              <a:buClr>
                <a:schemeClr val="accent1"/>
              </a:buClr>
              <a:buSzPts val="1900"/>
              <a:buFont typeface="Noto Sans Symbols"/>
              <a:buNone/>
              <a:defRPr b="0" i="0" sz="1900" u="none" cap="none" strike="noStrike">
                <a:solidFill>
                  <a:srgbClr val="888888"/>
                </a:solidFill>
                <a:latin typeface="Century Gothic"/>
                <a:ea typeface="Century Gothic"/>
                <a:cs typeface="Century Gothic"/>
                <a:sym typeface="Century Gothic"/>
              </a:defRPr>
            </a:lvl3pPr>
            <a:lvl4pPr indent="0" lvl="3" marL="1371600" marR="0" rtl="0" algn="ctr">
              <a:spcBef>
                <a:spcPts val="700"/>
              </a:spcBef>
              <a:spcAft>
                <a:spcPts val="0"/>
              </a:spcAft>
              <a:buClr>
                <a:srgbClr val="882507"/>
              </a:buClr>
              <a:buSzPts val="1600"/>
              <a:buFont typeface="Noto Sans Symbols"/>
              <a:buNone/>
              <a:defRPr b="0" i="0" sz="1900" u="none" cap="none" strike="noStrike">
                <a:solidFill>
                  <a:srgbClr val="888888"/>
                </a:solidFill>
                <a:latin typeface="Century Gothic"/>
                <a:ea typeface="Century Gothic"/>
                <a:cs typeface="Century Gothic"/>
                <a:sym typeface="Century Gothic"/>
              </a:defRPr>
            </a:lvl4pPr>
            <a:lvl5pPr indent="0" lvl="4" marL="1828800" marR="0" rtl="0" algn="ctr">
              <a:spcBef>
                <a:spcPts val="700"/>
              </a:spcBef>
              <a:spcAft>
                <a:spcPts val="0"/>
              </a:spcAft>
              <a:buClr>
                <a:schemeClr val="accent1"/>
              </a:buClr>
              <a:buSzPts val="1600"/>
              <a:buFont typeface="Noto Sans Symbols"/>
              <a:buNone/>
              <a:defRPr b="0" i="0" sz="1900" u="none" cap="none" strike="noStrike">
                <a:solidFill>
                  <a:srgbClr val="888888"/>
                </a:solidFill>
                <a:latin typeface="Century Gothic"/>
                <a:ea typeface="Century Gothic"/>
                <a:cs typeface="Century Gothic"/>
                <a:sym typeface="Century Gothic"/>
              </a:defRPr>
            </a:lvl5pPr>
            <a:lvl6pPr indent="0" lvl="5" marL="2286000" marR="0" rtl="0" algn="ctr">
              <a:spcBef>
                <a:spcPts val="400"/>
              </a:spcBef>
              <a:spcAft>
                <a:spcPts val="0"/>
              </a:spcAft>
              <a:buClr>
                <a:srgbClr val="882507"/>
              </a:buClr>
              <a:buSzPts val="1500"/>
              <a:buFont typeface="Noto Sans Symbols"/>
              <a:buNone/>
              <a:defRPr b="0" i="0" sz="1900" u="none" cap="none" strike="noStrike">
                <a:solidFill>
                  <a:srgbClr val="888888"/>
                </a:solidFill>
                <a:latin typeface="Century Gothic"/>
                <a:ea typeface="Century Gothic"/>
                <a:cs typeface="Century Gothic"/>
                <a:sym typeface="Century Gothic"/>
              </a:defRPr>
            </a:lvl6pPr>
            <a:lvl7pPr indent="0" lvl="6" marL="2743200" marR="0" rtl="0" algn="ctr">
              <a:spcBef>
                <a:spcPts val="400"/>
              </a:spcBef>
              <a:spcAft>
                <a:spcPts val="0"/>
              </a:spcAft>
              <a:buClr>
                <a:schemeClr val="accent1"/>
              </a:buClr>
              <a:buSzPts val="1200"/>
              <a:buFont typeface="Noto Sans Symbols"/>
              <a:buNone/>
              <a:defRPr b="0" i="0" sz="1900" u="none" cap="none" strike="noStrike">
                <a:solidFill>
                  <a:srgbClr val="888888"/>
                </a:solidFill>
                <a:latin typeface="Century Gothic"/>
                <a:ea typeface="Century Gothic"/>
                <a:cs typeface="Century Gothic"/>
                <a:sym typeface="Century Gothic"/>
              </a:defRPr>
            </a:lvl7pPr>
            <a:lvl8pPr indent="0" lvl="7" marL="3200400" marR="0" rtl="0" algn="ctr">
              <a:spcBef>
                <a:spcPts val="400"/>
              </a:spcBef>
              <a:spcAft>
                <a:spcPts val="0"/>
              </a:spcAft>
              <a:buClr>
                <a:srgbClr val="882507"/>
              </a:buClr>
              <a:buSzPts val="1100"/>
              <a:buFont typeface="Noto Sans Symbols"/>
              <a:buNone/>
              <a:defRPr b="0" i="0" sz="1900" u="none" cap="none" strike="noStrike">
                <a:solidFill>
                  <a:srgbClr val="888888"/>
                </a:solidFill>
                <a:latin typeface="Century Gothic"/>
                <a:ea typeface="Century Gothic"/>
                <a:cs typeface="Century Gothic"/>
                <a:sym typeface="Century Gothic"/>
              </a:defRPr>
            </a:lvl8pPr>
            <a:lvl9pPr indent="0" lvl="8" marL="3657600" marR="0" rtl="0" algn="ctr">
              <a:spcBef>
                <a:spcPts val="400"/>
              </a:spcBef>
              <a:spcAft>
                <a:spcPts val="0"/>
              </a:spcAft>
              <a:buClr>
                <a:schemeClr val="accent1"/>
              </a:buClr>
              <a:buSzPts val="900"/>
              <a:buFont typeface="Noto Sans Symbols"/>
              <a:buNone/>
              <a:defRPr b="0" i="0" sz="1900" u="none" cap="none" strike="noStrike">
                <a:solidFill>
                  <a:srgbClr val="888888"/>
                </a:solidFill>
                <a:latin typeface="Century Gothic"/>
                <a:ea typeface="Century Gothic"/>
                <a:cs typeface="Century Gothic"/>
                <a:sym typeface="Century Gothic"/>
              </a:defRPr>
            </a:lvl9pPr>
          </a:lstStyle>
          <a:p/>
        </p:txBody>
      </p:sp>
      <p:sp>
        <p:nvSpPr>
          <p:cNvPr id="420" name="Google Shape;420;p54"/>
          <p:cNvSpPr txBox="1"/>
          <p:nvPr>
            <p:ph idx="10" type="dt"/>
          </p:nvPr>
        </p:nvSpPr>
        <p:spPr>
          <a:xfrm>
            <a:off x="8773458" y="188259"/>
            <a:ext cx="2844900" cy="3651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500"/>
              <a:buNone/>
              <a:defRPr b="0" i="0" sz="11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9pPr>
          </a:lstStyle>
          <a:p/>
        </p:txBody>
      </p:sp>
      <p:sp>
        <p:nvSpPr>
          <p:cNvPr id="421" name="Google Shape;421;p54"/>
          <p:cNvSpPr txBox="1"/>
          <p:nvPr>
            <p:ph idx="11" type="ftr"/>
          </p:nvPr>
        </p:nvSpPr>
        <p:spPr>
          <a:xfrm>
            <a:off x="1494117" y="188259"/>
            <a:ext cx="38607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b="0" i="0" sz="11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9pPr>
          </a:lstStyle>
          <a:p/>
        </p:txBody>
      </p:sp>
      <p:sp>
        <p:nvSpPr>
          <p:cNvPr id="422" name="Google Shape;422;p54"/>
          <p:cNvSpPr txBox="1"/>
          <p:nvPr>
            <p:ph idx="12" type="sldNum"/>
          </p:nvPr>
        </p:nvSpPr>
        <p:spPr>
          <a:xfrm>
            <a:off x="11719858" y="6569075"/>
            <a:ext cx="6096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800" u="none" cap="none" strike="noStrike">
                <a:solidFill>
                  <a:srgbClr val="595959"/>
                </a:solidFill>
                <a:latin typeface="Century Gothic"/>
                <a:ea typeface="Century Gothic"/>
                <a:cs typeface="Century Gothic"/>
                <a:sym typeface="Century Gothic"/>
              </a:defRPr>
            </a:lvl1pPr>
            <a:lvl2pPr indent="0" lvl="1" marL="0" marR="0" rtl="0" algn="ctr">
              <a:spcBef>
                <a:spcPts val="0"/>
              </a:spcBef>
              <a:buNone/>
              <a:defRPr b="0" i="0" sz="800" u="none" cap="none" strike="noStrike">
                <a:solidFill>
                  <a:srgbClr val="595959"/>
                </a:solidFill>
                <a:latin typeface="Century Gothic"/>
                <a:ea typeface="Century Gothic"/>
                <a:cs typeface="Century Gothic"/>
                <a:sym typeface="Century Gothic"/>
              </a:defRPr>
            </a:lvl2pPr>
            <a:lvl3pPr indent="0" lvl="2" marL="0" marR="0" rtl="0" algn="ctr">
              <a:spcBef>
                <a:spcPts val="0"/>
              </a:spcBef>
              <a:buNone/>
              <a:defRPr b="0" i="0" sz="800" u="none" cap="none" strike="noStrike">
                <a:solidFill>
                  <a:srgbClr val="595959"/>
                </a:solidFill>
                <a:latin typeface="Century Gothic"/>
                <a:ea typeface="Century Gothic"/>
                <a:cs typeface="Century Gothic"/>
                <a:sym typeface="Century Gothic"/>
              </a:defRPr>
            </a:lvl3pPr>
            <a:lvl4pPr indent="0" lvl="3" marL="0" marR="0" rtl="0" algn="ctr">
              <a:spcBef>
                <a:spcPts val="0"/>
              </a:spcBef>
              <a:buNone/>
              <a:defRPr b="0" i="0" sz="800" u="none" cap="none" strike="noStrike">
                <a:solidFill>
                  <a:srgbClr val="595959"/>
                </a:solidFill>
                <a:latin typeface="Century Gothic"/>
                <a:ea typeface="Century Gothic"/>
                <a:cs typeface="Century Gothic"/>
                <a:sym typeface="Century Gothic"/>
              </a:defRPr>
            </a:lvl4pPr>
            <a:lvl5pPr indent="0" lvl="4" marL="0" marR="0" rtl="0" algn="ctr">
              <a:spcBef>
                <a:spcPts val="0"/>
              </a:spcBef>
              <a:buNone/>
              <a:defRPr b="0" i="0" sz="800" u="none" cap="none" strike="noStrike">
                <a:solidFill>
                  <a:srgbClr val="595959"/>
                </a:solidFill>
                <a:latin typeface="Century Gothic"/>
                <a:ea typeface="Century Gothic"/>
                <a:cs typeface="Century Gothic"/>
                <a:sym typeface="Century Gothic"/>
              </a:defRPr>
            </a:lvl5pPr>
            <a:lvl6pPr indent="0" lvl="5" marL="0" marR="0" rtl="0" algn="ctr">
              <a:spcBef>
                <a:spcPts val="0"/>
              </a:spcBef>
              <a:buNone/>
              <a:defRPr b="0" i="0" sz="800" u="none" cap="none" strike="noStrike">
                <a:solidFill>
                  <a:srgbClr val="595959"/>
                </a:solidFill>
                <a:latin typeface="Century Gothic"/>
                <a:ea typeface="Century Gothic"/>
                <a:cs typeface="Century Gothic"/>
                <a:sym typeface="Century Gothic"/>
              </a:defRPr>
            </a:lvl6pPr>
            <a:lvl7pPr indent="0" lvl="6" marL="0" marR="0" rtl="0" algn="ctr">
              <a:spcBef>
                <a:spcPts val="0"/>
              </a:spcBef>
              <a:buNone/>
              <a:defRPr b="0" i="0" sz="800" u="none" cap="none" strike="noStrike">
                <a:solidFill>
                  <a:srgbClr val="595959"/>
                </a:solidFill>
                <a:latin typeface="Century Gothic"/>
                <a:ea typeface="Century Gothic"/>
                <a:cs typeface="Century Gothic"/>
                <a:sym typeface="Century Gothic"/>
              </a:defRPr>
            </a:lvl7pPr>
            <a:lvl8pPr indent="0" lvl="7" marL="0" marR="0" rtl="0" algn="ctr">
              <a:spcBef>
                <a:spcPts val="0"/>
              </a:spcBef>
              <a:buNone/>
              <a:defRPr b="0" i="0" sz="800" u="none" cap="none" strike="noStrike">
                <a:solidFill>
                  <a:srgbClr val="595959"/>
                </a:solidFill>
                <a:latin typeface="Century Gothic"/>
                <a:ea typeface="Century Gothic"/>
                <a:cs typeface="Century Gothic"/>
                <a:sym typeface="Century Gothic"/>
              </a:defRPr>
            </a:lvl8pPr>
            <a:lvl9pPr indent="0" lvl="8" marL="0" marR="0" rtl="0" algn="ctr">
              <a:spcBef>
                <a:spcPts val="0"/>
              </a:spcBef>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23" name="Shape 423"/>
        <p:cNvGrpSpPr/>
        <p:nvPr/>
      </p:nvGrpSpPr>
      <p:grpSpPr>
        <a:xfrm>
          <a:off x="0" y="0"/>
          <a:ext cx="0" cy="0"/>
          <a:chOff x="0" y="0"/>
          <a:chExt cx="0" cy="0"/>
        </a:xfrm>
      </p:grpSpPr>
      <p:sp>
        <p:nvSpPr>
          <p:cNvPr id="424" name="Google Shape;424;p55"/>
          <p:cNvSpPr txBox="1"/>
          <p:nvPr>
            <p:ph type="title"/>
          </p:nvPr>
        </p:nvSpPr>
        <p:spPr>
          <a:xfrm>
            <a:off x="0" y="1123856"/>
            <a:ext cx="11885100" cy="914400"/>
          </a:xfrm>
          <a:prstGeom prst="rect">
            <a:avLst/>
          </a:prstGeom>
          <a:solidFill>
            <a:schemeClr val="dk2"/>
          </a:solid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500"/>
              <a:buFont typeface="Century Gothic"/>
              <a:buNone/>
              <a:defRPr b="0" i="0" sz="3600" u="none" cap="none" strike="noStrike">
                <a:solidFill>
                  <a:schemeClr val="lt1"/>
                </a:solidFill>
                <a:latin typeface="Century Gothic"/>
                <a:ea typeface="Century Gothic"/>
                <a:cs typeface="Century Gothic"/>
                <a:sym typeface="Century Gothic"/>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425" name="Google Shape;425;p55"/>
          <p:cNvSpPr txBox="1"/>
          <p:nvPr>
            <p:ph idx="1" type="body"/>
          </p:nvPr>
        </p:nvSpPr>
        <p:spPr>
          <a:xfrm>
            <a:off x="1485899" y="2595562"/>
            <a:ext cx="10147200" cy="3670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2000"/>
              </a:spcBef>
              <a:spcAft>
                <a:spcPts val="0"/>
              </a:spcAft>
              <a:buClr>
                <a:schemeClr val="accent1"/>
              </a:buClr>
              <a:buSzPts val="2000"/>
              <a:buFont typeface="Noto Sans Symbols"/>
              <a:buChar char="⬜"/>
              <a:defRPr b="0" i="0" sz="2000" u="none" cap="none" strike="noStrike">
                <a:solidFill>
                  <a:srgbClr val="595959"/>
                </a:solidFill>
                <a:latin typeface="Century Gothic"/>
                <a:ea typeface="Century Gothic"/>
                <a:cs typeface="Century Gothic"/>
                <a:sym typeface="Century Gothic"/>
              </a:defRPr>
            </a:lvl1pPr>
            <a:lvl2pPr indent="-349250" lvl="1" marL="914400" marR="0" rtl="0" algn="l">
              <a:spcBef>
                <a:spcPts val="700"/>
              </a:spcBef>
              <a:spcAft>
                <a:spcPts val="0"/>
              </a:spcAft>
              <a:buClr>
                <a:srgbClr val="882507"/>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2pPr>
            <a:lvl3pPr indent="-349250" lvl="2" marL="1371600" marR="0" rtl="0" algn="l">
              <a:spcBef>
                <a:spcPts val="700"/>
              </a:spcBef>
              <a:spcAft>
                <a:spcPts val="0"/>
              </a:spcAft>
              <a:buClr>
                <a:schemeClr val="accent1"/>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3pPr>
            <a:lvl4pPr indent="-349250" lvl="3" marL="1828800" marR="0" rtl="0" algn="l">
              <a:spcBef>
                <a:spcPts val="700"/>
              </a:spcBef>
              <a:spcAft>
                <a:spcPts val="0"/>
              </a:spcAft>
              <a:buClr>
                <a:srgbClr val="882507"/>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4pPr>
            <a:lvl5pPr indent="-349250" lvl="4" marL="2286000" marR="0" rtl="0" algn="l">
              <a:spcBef>
                <a:spcPts val="700"/>
              </a:spcBef>
              <a:spcAft>
                <a:spcPts val="0"/>
              </a:spcAft>
              <a:buClr>
                <a:schemeClr val="accent1"/>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5pPr>
            <a:lvl6pPr indent="-349250" lvl="5" marL="2743200" marR="0" rtl="0" algn="l">
              <a:spcBef>
                <a:spcPts val="400"/>
              </a:spcBef>
              <a:spcAft>
                <a:spcPts val="0"/>
              </a:spcAft>
              <a:buClr>
                <a:srgbClr val="882507"/>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6pPr>
            <a:lvl7pPr indent="-349250" lvl="6" marL="3200400" marR="0" rtl="0" algn="l">
              <a:spcBef>
                <a:spcPts val="400"/>
              </a:spcBef>
              <a:spcAft>
                <a:spcPts val="0"/>
              </a:spcAft>
              <a:buClr>
                <a:schemeClr val="accent1"/>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7pPr>
            <a:lvl8pPr indent="-349250" lvl="7" marL="3657600" marR="0" rtl="0" algn="l">
              <a:spcBef>
                <a:spcPts val="400"/>
              </a:spcBef>
              <a:spcAft>
                <a:spcPts val="0"/>
              </a:spcAft>
              <a:buClr>
                <a:srgbClr val="882507"/>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8pPr>
            <a:lvl9pPr indent="-349250" lvl="8" marL="4114800" marR="0" rtl="0" algn="l">
              <a:spcBef>
                <a:spcPts val="400"/>
              </a:spcBef>
              <a:spcAft>
                <a:spcPts val="0"/>
              </a:spcAft>
              <a:buClr>
                <a:schemeClr val="accent1"/>
              </a:buClr>
              <a:buSzPts val="1900"/>
              <a:buFont typeface="Noto Sans Symbols"/>
              <a:buChar char="⬜"/>
              <a:defRPr b="0" i="0" sz="1900" u="none" cap="none" strike="noStrike">
                <a:solidFill>
                  <a:srgbClr val="595959"/>
                </a:solidFill>
                <a:latin typeface="Century Gothic"/>
                <a:ea typeface="Century Gothic"/>
                <a:cs typeface="Century Gothic"/>
                <a:sym typeface="Century Gothic"/>
              </a:defRPr>
            </a:lvl9pPr>
          </a:lstStyle>
          <a:p/>
        </p:txBody>
      </p:sp>
      <p:sp>
        <p:nvSpPr>
          <p:cNvPr id="426" name="Google Shape;426;p55"/>
          <p:cNvSpPr txBox="1"/>
          <p:nvPr>
            <p:ph idx="10" type="dt"/>
          </p:nvPr>
        </p:nvSpPr>
        <p:spPr>
          <a:xfrm>
            <a:off x="8773458" y="188259"/>
            <a:ext cx="2844900" cy="3651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500"/>
              <a:buNone/>
              <a:defRPr sz="11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9pPr>
          </a:lstStyle>
          <a:p/>
        </p:txBody>
      </p:sp>
      <p:sp>
        <p:nvSpPr>
          <p:cNvPr id="427" name="Google Shape;427;p55"/>
          <p:cNvSpPr txBox="1"/>
          <p:nvPr>
            <p:ph idx="11" type="ftr"/>
          </p:nvPr>
        </p:nvSpPr>
        <p:spPr>
          <a:xfrm>
            <a:off x="1494117" y="188259"/>
            <a:ext cx="38607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500"/>
              <a:buNone/>
              <a:defRPr sz="11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500"/>
              <a:buNone/>
              <a:defRPr b="0" i="0" sz="1900" u="none" cap="none" strike="noStrike">
                <a:solidFill>
                  <a:schemeClr val="dk1"/>
                </a:solidFill>
                <a:latin typeface="Century Gothic"/>
                <a:ea typeface="Century Gothic"/>
                <a:cs typeface="Century Gothic"/>
                <a:sym typeface="Century Gothic"/>
              </a:defRPr>
            </a:lvl9pPr>
          </a:lstStyle>
          <a:p/>
        </p:txBody>
      </p:sp>
      <p:sp>
        <p:nvSpPr>
          <p:cNvPr id="428" name="Google Shape;428;p55"/>
          <p:cNvSpPr txBox="1"/>
          <p:nvPr>
            <p:ph idx="12" type="sldNum"/>
          </p:nvPr>
        </p:nvSpPr>
        <p:spPr>
          <a:xfrm>
            <a:off x="11719858" y="6569075"/>
            <a:ext cx="6096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800">
                <a:solidFill>
                  <a:srgbClr val="595959"/>
                </a:solidFill>
                <a:latin typeface="Century Gothic"/>
                <a:ea typeface="Century Gothic"/>
                <a:cs typeface="Century Gothic"/>
                <a:sym typeface="Century Gothic"/>
              </a:defRPr>
            </a:lvl1pPr>
            <a:lvl2pPr indent="0" lvl="1" marL="0" marR="0" rtl="0" algn="ctr">
              <a:spcBef>
                <a:spcPts val="0"/>
              </a:spcBef>
              <a:buNone/>
              <a:defRPr sz="800">
                <a:solidFill>
                  <a:srgbClr val="595959"/>
                </a:solidFill>
                <a:latin typeface="Century Gothic"/>
                <a:ea typeface="Century Gothic"/>
                <a:cs typeface="Century Gothic"/>
                <a:sym typeface="Century Gothic"/>
              </a:defRPr>
            </a:lvl2pPr>
            <a:lvl3pPr indent="0" lvl="2" marL="0" marR="0" rtl="0" algn="ctr">
              <a:spcBef>
                <a:spcPts val="0"/>
              </a:spcBef>
              <a:buNone/>
              <a:defRPr sz="800">
                <a:solidFill>
                  <a:srgbClr val="595959"/>
                </a:solidFill>
                <a:latin typeface="Century Gothic"/>
                <a:ea typeface="Century Gothic"/>
                <a:cs typeface="Century Gothic"/>
                <a:sym typeface="Century Gothic"/>
              </a:defRPr>
            </a:lvl3pPr>
            <a:lvl4pPr indent="0" lvl="3" marL="0" marR="0" rtl="0" algn="ctr">
              <a:spcBef>
                <a:spcPts val="0"/>
              </a:spcBef>
              <a:buNone/>
              <a:defRPr sz="800">
                <a:solidFill>
                  <a:srgbClr val="595959"/>
                </a:solidFill>
                <a:latin typeface="Century Gothic"/>
                <a:ea typeface="Century Gothic"/>
                <a:cs typeface="Century Gothic"/>
                <a:sym typeface="Century Gothic"/>
              </a:defRPr>
            </a:lvl4pPr>
            <a:lvl5pPr indent="0" lvl="4" marL="0" marR="0" rtl="0" algn="ctr">
              <a:spcBef>
                <a:spcPts val="0"/>
              </a:spcBef>
              <a:buNone/>
              <a:defRPr sz="800">
                <a:solidFill>
                  <a:srgbClr val="595959"/>
                </a:solidFill>
                <a:latin typeface="Century Gothic"/>
                <a:ea typeface="Century Gothic"/>
                <a:cs typeface="Century Gothic"/>
                <a:sym typeface="Century Gothic"/>
              </a:defRPr>
            </a:lvl5pPr>
            <a:lvl6pPr indent="0" lvl="5" marL="0" marR="0" rtl="0" algn="ctr">
              <a:spcBef>
                <a:spcPts val="0"/>
              </a:spcBef>
              <a:buNone/>
              <a:defRPr sz="800">
                <a:solidFill>
                  <a:srgbClr val="595959"/>
                </a:solidFill>
                <a:latin typeface="Century Gothic"/>
                <a:ea typeface="Century Gothic"/>
                <a:cs typeface="Century Gothic"/>
                <a:sym typeface="Century Gothic"/>
              </a:defRPr>
            </a:lvl6pPr>
            <a:lvl7pPr indent="0" lvl="6" marL="0" marR="0" rtl="0" algn="ctr">
              <a:spcBef>
                <a:spcPts val="0"/>
              </a:spcBef>
              <a:buNone/>
              <a:defRPr sz="800">
                <a:solidFill>
                  <a:srgbClr val="595959"/>
                </a:solidFill>
                <a:latin typeface="Century Gothic"/>
                <a:ea typeface="Century Gothic"/>
                <a:cs typeface="Century Gothic"/>
                <a:sym typeface="Century Gothic"/>
              </a:defRPr>
            </a:lvl7pPr>
            <a:lvl8pPr indent="0" lvl="7" marL="0" marR="0" rtl="0" algn="ctr">
              <a:spcBef>
                <a:spcPts val="0"/>
              </a:spcBef>
              <a:buNone/>
              <a:defRPr sz="800">
                <a:solidFill>
                  <a:srgbClr val="595959"/>
                </a:solidFill>
                <a:latin typeface="Century Gothic"/>
                <a:ea typeface="Century Gothic"/>
                <a:cs typeface="Century Gothic"/>
                <a:sym typeface="Century Gothic"/>
              </a:defRPr>
            </a:lvl8pPr>
            <a:lvl9pPr indent="0" lvl="8" marL="0" marR="0" rtl="0" algn="ctr">
              <a:spcBef>
                <a:spcPts val="0"/>
              </a:spcBef>
              <a:buNone/>
              <a:defRPr sz="800">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p:cSld name="Title, Content and picture">
    <p:bg>
      <p:bgPr>
        <a:solidFill>
          <a:srgbClr val="EBEBEB"/>
        </a:solidFill>
      </p:bgPr>
    </p:bg>
    <p:spTree>
      <p:nvGrpSpPr>
        <p:cNvPr id="47" name="Shape 47"/>
        <p:cNvGrpSpPr/>
        <p:nvPr/>
      </p:nvGrpSpPr>
      <p:grpSpPr>
        <a:xfrm>
          <a:off x="0" y="0"/>
          <a:ext cx="0" cy="0"/>
          <a:chOff x="0" y="0"/>
          <a:chExt cx="0" cy="0"/>
        </a:xfrm>
      </p:grpSpPr>
      <p:cxnSp>
        <p:nvCxnSpPr>
          <p:cNvPr id="48" name="Google Shape;48;p7"/>
          <p:cNvCxnSpPr/>
          <p:nvPr/>
        </p:nvCxnSpPr>
        <p:spPr>
          <a:xfrm>
            <a:off x="776377" y="6158864"/>
            <a:ext cx="10663154" cy="1588"/>
          </a:xfrm>
          <a:prstGeom prst="straightConnector1">
            <a:avLst/>
          </a:prstGeom>
          <a:noFill/>
          <a:ln cap="rnd" cmpd="sng" w="12700">
            <a:solidFill>
              <a:srgbClr val="4C565C"/>
            </a:solidFill>
            <a:prstDash val="solid"/>
            <a:round/>
            <a:headEnd len="sm" w="sm" type="none"/>
            <a:tailEnd len="sm" w="sm" type="none"/>
          </a:ln>
        </p:spPr>
      </p:cxnSp>
      <p:pic>
        <p:nvPicPr>
          <p:cNvPr id="49" name="Google Shape;49;p7"/>
          <p:cNvPicPr preferRelativeResize="0"/>
          <p:nvPr/>
        </p:nvPicPr>
        <p:blipFill rotWithShape="1">
          <a:blip r:embed="rId2">
            <a:alphaModFix/>
          </a:blip>
          <a:srcRect b="0" l="0" r="0" t="0"/>
          <a:stretch/>
        </p:blipFill>
        <p:spPr>
          <a:xfrm>
            <a:off x="779610" y="6268940"/>
            <a:ext cx="1387068" cy="351310"/>
          </a:xfrm>
          <a:prstGeom prst="rect">
            <a:avLst/>
          </a:prstGeom>
          <a:noFill/>
          <a:ln>
            <a:noFill/>
          </a:ln>
        </p:spPr>
      </p:pic>
      <p:sp>
        <p:nvSpPr>
          <p:cNvPr id="50" name="Google Shape;50;p7"/>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
        <p:nvSpPr>
          <p:cNvPr id="51" name="Google Shape;51;p7"/>
          <p:cNvSpPr txBox="1"/>
          <p:nvPr>
            <p:ph idx="1" type="body"/>
          </p:nvPr>
        </p:nvSpPr>
        <p:spPr>
          <a:xfrm>
            <a:off x="776377" y="1553932"/>
            <a:ext cx="5345700" cy="914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rgbClr val="F25433"/>
              </a:buClr>
              <a:buSzPts val="2400"/>
              <a:buFont typeface="Arial"/>
              <a:buNone/>
              <a:defRPr b="0" i="0" sz="2200" u="none" cap="none" strike="noStrike">
                <a:solidFill>
                  <a:srgbClr val="F25433"/>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2" type="body"/>
          </p:nvPr>
        </p:nvSpPr>
        <p:spPr>
          <a:xfrm>
            <a:off x="776377" y="2589798"/>
            <a:ext cx="5345643" cy="370905"/>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rgbClr val="4C565C"/>
              </a:buClr>
              <a:buSzPts val="2400"/>
              <a:buFont typeface="Arial"/>
              <a:buNone/>
              <a:defRPr b="0" i="0" sz="2000" u="sng"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3" type="body"/>
          </p:nvPr>
        </p:nvSpPr>
        <p:spPr>
          <a:xfrm>
            <a:off x="776377" y="3103923"/>
            <a:ext cx="5345643" cy="288146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90000"/>
              </a:lnSpc>
              <a:spcBef>
                <a:spcPts val="10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1pPr>
            <a:lvl2pPr indent="-330200" lvl="1" marL="914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2pPr>
            <a:lvl3pPr indent="-317500" lvl="2" marL="1371600" marR="0" rtl="0" algn="l">
              <a:lnSpc>
                <a:spcPct val="90000"/>
              </a:lnSpc>
              <a:spcBef>
                <a:spcPts val="500"/>
              </a:spcBef>
              <a:spcAft>
                <a:spcPts val="0"/>
              </a:spcAft>
              <a:buClr>
                <a:srgbClr val="4C565C"/>
              </a:buClr>
              <a:buSzPts val="1400"/>
              <a:buFont typeface="Arial"/>
              <a:buChar char="•"/>
              <a:defRPr b="0" i="0" sz="1400" u="none" cap="none" strike="noStrike">
                <a:solidFill>
                  <a:srgbClr val="4C565C"/>
                </a:solidFill>
                <a:latin typeface="Calibri"/>
                <a:ea typeface="Calibri"/>
                <a:cs typeface="Calibri"/>
                <a:sym typeface="Calibri"/>
              </a:defRPr>
            </a:lvl3pPr>
            <a:lvl4pPr indent="-304800" lvl="3" marL="18288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4pPr>
            <a:lvl5pPr indent="-304800" lvl="4" marL="22860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5pPr>
            <a:lvl6pPr indent="-228600" lvl="5" marL="2743200" marR="0" rtl="0" algn="l">
              <a:lnSpc>
                <a:spcPct val="90000"/>
              </a:lnSpc>
              <a:spcBef>
                <a:spcPts val="500"/>
              </a:spcBef>
              <a:spcAft>
                <a:spcPts val="0"/>
              </a:spcAft>
              <a:buClr>
                <a:srgbClr val="4C565C"/>
              </a:buClr>
              <a:buSzPts val="1400"/>
              <a:buFont typeface="Arial"/>
              <a:buNone/>
              <a:defRPr b="0" i="0" sz="1800" u="none" cap="none" strike="noStrike">
                <a:solidFill>
                  <a:srgbClr val="4C565C"/>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7"/>
          <p:cNvSpPr/>
          <p:nvPr>
            <p:ph idx="4" type="pic"/>
          </p:nvPr>
        </p:nvSpPr>
        <p:spPr>
          <a:xfrm>
            <a:off x="6646863" y="1553932"/>
            <a:ext cx="4775493" cy="4032504"/>
          </a:xfrm>
          <a:prstGeom prst="rect">
            <a:avLst/>
          </a:prstGeom>
          <a:noFill/>
          <a:ln>
            <a:noFill/>
          </a:ln>
        </p:spPr>
        <p:txBody>
          <a:bodyPr anchorCtr="0" anchor="t" bIns="91425" lIns="91425" spcFirstLastPara="1" rIns="91425" wrap="square" tIns="91425">
            <a:noAutofit/>
          </a:bodyPr>
          <a:lstStyle>
            <a:lvl1pPr indent="-228600" lvl="0" marL="228600" marR="0" rtl="0" algn="l">
              <a:lnSpc>
                <a:spcPct val="90000"/>
              </a:lnSpc>
              <a:spcBef>
                <a:spcPts val="10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228600" lvl="1" marL="6858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28600" lvl="2" marL="1143000" marR="0" rtl="0" algn="l">
              <a:lnSpc>
                <a:spcPct val="90000"/>
              </a:lnSpc>
              <a:spcBef>
                <a:spcPts val="5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3pPr>
            <a:lvl4pPr indent="-228600" lvl="3" marL="16002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28600" lvl="4" marL="2057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286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2286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2286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2286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7"/>
          <p:cNvSpPr txBox="1"/>
          <p:nvPr>
            <p:ph idx="5" type="body"/>
          </p:nvPr>
        </p:nvSpPr>
        <p:spPr>
          <a:xfrm>
            <a:off x="6646863" y="5709423"/>
            <a:ext cx="4792662" cy="275959"/>
          </a:xfrm>
          <a:prstGeom prst="rect">
            <a:avLst/>
          </a:prstGeom>
          <a:noFill/>
          <a:ln>
            <a:noFill/>
          </a:ln>
        </p:spPr>
        <p:txBody>
          <a:bodyPr anchorCtr="0" anchor="b" bIns="91425" lIns="91425" spcFirstLastPara="1" rIns="91425" wrap="square" tIns="91425">
            <a:noAutofit/>
          </a:bodyPr>
          <a:lstStyle>
            <a:lvl1pPr indent="-228600" lvl="0" marL="457200" marR="0" rtl="0" algn="ctr">
              <a:lnSpc>
                <a:spcPct val="90000"/>
              </a:lnSpc>
              <a:spcBef>
                <a:spcPts val="0"/>
              </a:spcBef>
              <a:spcAft>
                <a:spcPts val="0"/>
              </a:spcAft>
              <a:buClr>
                <a:srgbClr val="4C565C"/>
              </a:buClr>
              <a:buSzPts val="2400"/>
              <a:buFont typeface="Arial"/>
              <a:buNone/>
              <a:defRPr b="0" i="0" sz="10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10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800"/>
              <a:buFont typeface="Arial"/>
              <a:buNone/>
              <a:defRPr b="0" i="0" sz="10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0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000" u="none" cap="none" strike="noStrike">
                <a:solidFill>
                  <a:srgbClr val="4C565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 name="Google Shape;56;p7"/>
          <p:cNvCxnSpPr/>
          <p:nvPr/>
        </p:nvCxnSpPr>
        <p:spPr>
          <a:xfrm>
            <a:off x="776377" y="1346449"/>
            <a:ext cx="2881223" cy="0"/>
          </a:xfrm>
          <a:prstGeom prst="straightConnector1">
            <a:avLst/>
          </a:prstGeom>
          <a:noFill/>
          <a:ln cap="flat" cmpd="sng" w="19050">
            <a:solidFill>
              <a:srgbClr val="F25433"/>
            </a:solidFill>
            <a:prstDash val="solid"/>
            <a:miter lim="8000"/>
            <a:headEnd len="sm" w="sm" type="none"/>
            <a:tailEnd len="sm" w="sm" type="none"/>
          </a:ln>
        </p:spPr>
      </p:cxnSp>
      <p:sp>
        <p:nvSpPr>
          <p:cNvPr id="57" name="Google Shape;57;p7"/>
          <p:cNvSpPr txBox="1"/>
          <p:nvPr>
            <p:ph type="title"/>
          </p:nvPr>
        </p:nvSpPr>
        <p:spPr>
          <a:xfrm>
            <a:off x="776377" y="507662"/>
            <a:ext cx="10663153"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400"/>
              <a:buFont typeface="Calibri"/>
              <a:buNone/>
              <a:defRPr b="0" i="0" sz="3200" u="none" cap="none" strike="noStrike">
                <a:solidFill>
                  <a:srgbClr val="F25433"/>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2">
  <p:cSld name="Title, Content and Picture 2">
    <p:bg>
      <p:bgPr>
        <a:solidFill>
          <a:srgbClr val="EBEBEB"/>
        </a:solidFill>
      </p:bgPr>
    </p:bg>
    <p:spTree>
      <p:nvGrpSpPr>
        <p:cNvPr id="58" name="Shape 58"/>
        <p:cNvGrpSpPr/>
        <p:nvPr/>
      </p:nvGrpSpPr>
      <p:grpSpPr>
        <a:xfrm>
          <a:off x="0" y="0"/>
          <a:ext cx="0" cy="0"/>
          <a:chOff x="0" y="0"/>
          <a:chExt cx="0" cy="0"/>
        </a:xfrm>
      </p:grpSpPr>
      <p:cxnSp>
        <p:nvCxnSpPr>
          <p:cNvPr id="59" name="Google Shape;59;p8"/>
          <p:cNvCxnSpPr/>
          <p:nvPr/>
        </p:nvCxnSpPr>
        <p:spPr>
          <a:xfrm>
            <a:off x="776377" y="6158864"/>
            <a:ext cx="2881223" cy="0"/>
          </a:xfrm>
          <a:prstGeom prst="straightConnector1">
            <a:avLst/>
          </a:prstGeom>
          <a:noFill/>
          <a:ln cap="rnd" cmpd="sng" w="12700">
            <a:solidFill>
              <a:srgbClr val="4C565C"/>
            </a:solidFill>
            <a:prstDash val="solid"/>
            <a:round/>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779610" y="6268940"/>
            <a:ext cx="1387068" cy="351310"/>
          </a:xfrm>
          <a:prstGeom prst="rect">
            <a:avLst/>
          </a:prstGeom>
          <a:noFill/>
          <a:ln>
            <a:noFill/>
          </a:ln>
        </p:spPr>
      </p:pic>
      <p:sp>
        <p:nvSpPr>
          <p:cNvPr id="61" name="Google Shape;61;p8"/>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
        <p:nvSpPr>
          <p:cNvPr id="62" name="Google Shape;62;p8"/>
          <p:cNvSpPr txBox="1"/>
          <p:nvPr>
            <p:ph idx="1" type="body"/>
          </p:nvPr>
        </p:nvSpPr>
        <p:spPr>
          <a:xfrm>
            <a:off x="776377" y="1519933"/>
            <a:ext cx="2881223" cy="398876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4C565C"/>
              </a:buClr>
              <a:buSzPts val="2400"/>
              <a:buFont typeface="Arial"/>
              <a:buNone/>
              <a:defRPr b="1" i="0" sz="1600" u="none" cap="none" strike="noStrike">
                <a:solidFill>
                  <a:srgbClr val="4C565C"/>
                </a:solidFill>
                <a:latin typeface="Calibri"/>
                <a:ea typeface="Calibri"/>
                <a:cs typeface="Calibri"/>
                <a:sym typeface="Calibri"/>
              </a:defRPr>
            </a:lvl1pPr>
            <a:lvl2pPr indent="-330200" lvl="1" marL="914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2pPr>
            <a:lvl3pPr indent="-317500" lvl="2" marL="1371600" marR="0" rtl="0" algn="l">
              <a:lnSpc>
                <a:spcPct val="90000"/>
              </a:lnSpc>
              <a:spcBef>
                <a:spcPts val="500"/>
              </a:spcBef>
              <a:spcAft>
                <a:spcPts val="0"/>
              </a:spcAft>
              <a:buClr>
                <a:srgbClr val="4C565C"/>
              </a:buClr>
              <a:buSzPts val="1400"/>
              <a:buFont typeface="Arial"/>
              <a:buChar char="•"/>
              <a:defRPr b="0" i="0" sz="1400" u="none" cap="none" strike="noStrike">
                <a:solidFill>
                  <a:srgbClr val="4C565C"/>
                </a:solidFill>
                <a:latin typeface="Calibri"/>
                <a:ea typeface="Calibri"/>
                <a:cs typeface="Calibri"/>
                <a:sym typeface="Calibri"/>
              </a:defRPr>
            </a:lvl3pPr>
            <a:lvl4pPr indent="-304800" lvl="3" marL="18288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4pPr>
            <a:lvl5pPr indent="-304800" lvl="4" marL="22860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p:nvPr>
            <p:ph idx="2" type="pic"/>
          </p:nvPr>
        </p:nvSpPr>
        <p:spPr>
          <a:xfrm>
            <a:off x="3813175" y="1519932"/>
            <a:ext cx="7626350" cy="4639567"/>
          </a:xfrm>
          <a:prstGeom prst="rect">
            <a:avLst/>
          </a:prstGeom>
          <a:noFill/>
          <a:ln>
            <a:noFill/>
          </a:ln>
        </p:spPr>
        <p:txBody>
          <a:bodyPr anchorCtr="0" anchor="t" bIns="91425" lIns="91425" spcFirstLastPara="1" rIns="91425" wrap="square" tIns="91425">
            <a:noAutofit/>
          </a:bodyPr>
          <a:lstStyle>
            <a:lvl1pPr indent="-228600" lvl="0" marL="228600" marR="0" rtl="0" algn="l">
              <a:lnSpc>
                <a:spcPct val="90000"/>
              </a:lnSpc>
              <a:spcBef>
                <a:spcPts val="10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228600" lvl="1" marL="6858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28600" lvl="2" marL="1143000" marR="0" rtl="0" algn="l">
              <a:lnSpc>
                <a:spcPct val="90000"/>
              </a:lnSpc>
              <a:spcBef>
                <a:spcPts val="5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3pPr>
            <a:lvl4pPr indent="-228600" lvl="3" marL="16002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28600" lvl="4" marL="2057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286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2286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2286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2286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8"/>
          <p:cNvSpPr txBox="1"/>
          <p:nvPr>
            <p:ph idx="3" type="body"/>
          </p:nvPr>
        </p:nvSpPr>
        <p:spPr>
          <a:xfrm>
            <a:off x="776288" y="5619750"/>
            <a:ext cx="2881312" cy="429039"/>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rgbClr val="4C565C"/>
              </a:buClr>
              <a:buSzPts val="2400"/>
              <a:buFont typeface="Arial"/>
              <a:buNone/>
              <a:defRPr b="0" i="0" sz="10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10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800"/>
              <a:buFont typeface="Arial"/>
              <a:buNone/>
              <a:defRPr b="0" i="0" sz="10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0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000" u="none" cap="none" strike="noStrike">
                <a:solidFill>
                  <a:srgbClr val="4C565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5" name="Google Shape;65;p8"/>
          <p:cNvCxnSpPr/>
          <p:nvPr/>
        </p:nvCxnSpPr>
        <p:spPr>
          <a:xfrm>
            <a:off x="776377" y="1346449"/>
            <a:ext cx="2881223" cy="0"/>
          </a:xfrm>
          <a:prstGeom prst="straightConnector1">
            <a:avLst/>
          </a:prstGeom>
          <a:noFill/>
          <a:ln cap="flat" cmpd="sng" w="19050">
            <a:solidFill>
              <a:srgbClr val="F25433"/>
            </a:solidFill>
            <a:prstDash val="solid"/>
            <a:miter lim="8000"/>
            <a:headEnd len="sm" w="sm" type="none"/>
            <a:tailEnd len="sm" w="sm" type="none"/>
          </a:ln>
        </p:spPr>
      </p:cxnSp>
      <p:sp>
        <p:nvSpPr>
          <p:cNvPr id="66" name="Google Shape;66;p8"/>
          <p:cNvSpPr txBox="1"/>
          <p:nvPr>
            <p:ph type="title"/>
          </p:nvPr>
        </p:nvSpPr>
        <p:spPr>
          <a:xfrm>
            <a:off x="776378" y="507662"/>
            <a:ext cx="10663147"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400"/>
              <a:buFont typeface="Calibri"/>
              <a:buNone/>
              <a:defRPr b="0" i="0" sz="3200" u="none" cap="none" strike="noStrike">
                <a:solidFill>
                  <a:srgbClr val="F25433"/>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Chart">
  <p:cSld name="Title, Content and Chart">
    <p:bg>
      <p:bgPr>
        <a:solidFill>
          <a:srgbClr val="EBEBEB"/>
        </a:solidFill>
      </p:bgPr>
    </p:bg>
    <p:spTree>
      <p:nvGrpSpPr>
        <p:cNvPr id="67" name="Shape 67"/>
        <p:cNvGrpSpPr/>
        <p:nvPr/>
      </p:nvGrpSpPr>
      <p:grpSpPr>
        <a:xfrm>
          <a:off x="0" y="0"/>
          <a:ext cx="0" cy="0"/>
          <a:chOff x="0" y="0"/>
          <a:chExt cx="0" cy="0"/>
        </a:xfrm>
      </p:grpSpPr>
      <p:cxnSp>
        <p:nvCxnSpPr>
          <p:cNvPr id="68" name="Google Shape;68;p9"/>
          <p:cNvCxnSpPr/>
          <p:nvPr/>
        </p:nvCxnSpPr>
        <p:spPr>
          <a:xfrm>
            <a:off x="776377" y="6158864"/>
            <a:ext cx="2881223" cy="0"/>
          </a:xfrm>
          <a:prstGeom prst="straightConnector1">
            <a:avLst/>
          </a:prstGeom>
          <a:noFill/>
          <a:ln cap="rnd" cmpd="sng" w="12700">
            <a:solidFill>
              <a:srgbClr val="4C565C"/>
            </a:solidFill>
            <a:prstDash val="solid"/>
            <a:round/>
            <a:headEnd len="sm" w="sm" type="none"/>
            <a:tailEnd len="sm" w="sm" type="none"/>
          </a:ln>
        </p:spPr>
      </p:cxnSp>
      <p:pic>
        <p:nvPicPr>
          <p:cNvPr id="69" name="Google Shape;69;p9"/>
          <p:cNvPicPr preferRelativeResize="0"/>
          <p:nvPr/>
        </p:nvPicPr>
        <p:blipFill rotWithShape="1">
          <a:blip r:embed="rId2">
            <a:alphaModFix/>
          </a:blip>
          <a:srcRect b="0" l="0" r="0" t="0"/>
          <a:stretch/>
        </p:blipFill>
        <p:spPr>
          <a:xfrm>
            <a:off x="779610" y="6268940"/>
            <a:ext cx="1387068" cy="351310"/>
          </a:xfrm>
          <a:prstGeom prst="rect">
            <a:avLst/>
          </a:prstGeom>
          <a:noFill/>
          <a:ln>
            <a:noFill/>
          </a:ln>
        </p:spPr>
      </p:pic>
      <p:sp>
        <p:nvSpPr>
          <p:cNvPr id="70" name="Google Shape;70;p9"/>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AU" sz="900" u="none" cap="none" strike="noStrike">
                <a:solidFill>
                  <a:srgbClr val="4C565C"/>
                </a:solidFill>
                <a:latin typeface="Calibri"/>
                <a:ea typeface="Calibri"/>
                <a:cs typeface="Calibri"/>
                <a:sym typeface="Calibri"/>
              </a:rPr>
              <a:t>CLIMATEWORKSAUSTRALIA.ORG   |   </a:t>
            </a:r>
            <a:fld id="{00000000-1234-1234-1234-123412341234}" type="slidenum">
              <a:rPr b="0" i="0" lang="en-AU" sz="900" u="none" cap="none" strike="noStrike">
                <a:solidFill>
                  <a:srgbClr val="4C565C"/>
                </a:solidFill>
                <a:latin typeface="Calibri"/>
                <a:ea typeface="Calibri"/>
                <a:cs typeface="Calibri"/>
                <a:sym typeface="Calibri"/>
              </a:rPr>
              <a:t>‹#›</a:t>
            </a:fld>
            <a:endParaRPr b="0" i="0" sz="900" u="none" cap="none" strike="noStrike">
              <a:solidFill>
                <a:srgbClr val="4C565C"/>
              </a:solidFill>
              <a:latin typeface="Calibri"/>
              <a:ea typeface="Calibri"/>
              <a:cs typeface="Calibri"/>
              <a:sym typeface="Calibri"/>
            </a:endParaRPr>
          </a:p>
        </p:txBody>
      </p:sp>
      <p:sp>
        <p:nvSpPr>
          <p:cNvPr id="71" name="Google Shape;71;p9"/>
          <p:cNvSpPr txBox="1"/>
          <p:nvPr>
            <p:ph idx="1" type="body"/>
          </p:nvPr>
        </p:nvSpPr>
        <p:spPr>
          <a:xfrm>
            <a:off x="776377" y="1519933"/>
            <a:ext cx="2881223" cy="398876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4C565C"/>
              </a:buClr>
              <a:buSzPts val="2400"/>
              <a:buFont typeface="Arial"/>
              <a:buNone/>
              <a:defRPr b="1" i="0" sz="1600" u="none" cap="none" strike="noStrike">
                <a:solidFill>
                  <a:srgbClr val="4C565C"/>
                </a:solidFill>
                <a:latin typeface="Calibri"/>
                <a:ea typeface="Calibri"/>
                <a:cs typeface="Calibri"/>
                <a:sym typeface="Calibri"/>
              </a:defRPr>
            </a:lvl1pPr>
            <a:lvl2pPr indent="-317500" lvl="1" marL="914400" marR="0" rtl="0" algn="l">
              <a:lnSpc>
                <a:spcPct val="90000"/>
              </a:lnSpc>
              <a:spcBef>
                <a:spcPts val="500"/>
              </a:spcBef>
              <a:spcAft>
                <a:spcPts val="0"/>
              </a:spcAft>
              <a:buClr>
                <a:srgbClr val="4C565C"/>
              </a:buClr>
              <a:buSzPts val="1400"/>
              <a:buFont typeface="Arial"/>
              <a:buChar char="•"/>
              <a:defRPr b="0" i="0" sz="1400" u="none" cap="none" strike="noStrike">
                <a:solidFill>
                  <a:srgbClr val="4C565C"/>
                </a:solidFill>
                <a:latin typeface="Calibri"/>
                <a:ea typeface="Calibri"/>
                <a:cs typeface="Calibri"/>
                <a:sym typeface="Calibri"/>
              </a:defRPr>
            </a:lvl2pPr>
            <a:lvl3pPr indent="-304800" lvl="2" marL="13716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3pPr>
            <a:lvl4pPr indent="-298450" lvl="3" marL="1828800" marR="0" rtl="0" algn="l">
              <a:lnSpc>
                <a:spcPct val="90000"/>
              </a:lnSpc>
              <a:spcBef>
                <a:spcPts val="500"/>
              </a:spcBef>
              <a:spcAft>
                <a:spcPts val="0"/>
              </a:spcAft>
              <a:buClr>
                <a:srgbClr val="4C565C"/>
              </a:buClr>
              <a:buSzPts val="1100"/>
              <a:buFont typeface="Arial"/>
              <a:buChar char="•"/>
              <a:defRPr b="0" i="0" sz="1100" u="none" cap="none" strike="noStrike">
                <a:solidFill>
                  <a:srgbClr val="4C565C"/>
                </a:solidFill>
                <a:latin typeface="Calibri"/>
                <a:ea typeface="Calibri"/>
                <a:cs typeface="Calibri"/>
                <a:sym typeface="Calibri"/>
              </a:defRPr>
            </a:lvl4pPr>
            <a:lvl5pPr indent="-298450" lvl="4" marL="2286000" marR="0" rtl="0" algn="l">
              <a:lnSpc>
                <a:spcPct val="90000"/>
              </a:lnSpc>
              <a:spcBef>
                <a:spcPts val="500"/>
              </a:spcBef>
              <a:spcAft>
                <a:spcPts val="0"/>
              </a:spcAft>
              <a:buClr>
                <a:srgbClr val="4C565C"/>
              </a:buClr>
              <a:buSzPts val="1100"/>
              <a:buFont typeface="Arial"/>
              <a:buChar char="•"/>
              <a:defRPr b="0" i="0" sz="1100" u="none" cap="none" strike="noStrike">
                <a:solidFill>
                  <a:srgbClr val="4C565C"/>
                </a:solidFill>
                <a:latin typeface="Calibri"/>
                <a:ea typeface="Calibri"/>
                <a:cs typeface="Calibri"/>
                <a:sym typeface="Calibri"/>
              </a:defRPr>
            </a:lvl5pPr>
            <a:lvl6pPr indent="-304800" lvl="5" marL="2743200" marR="0" rtl="0" algn="l">
              <a:lnSpc>
                <a:spcPct val="90000"/>
              </a:lnSpc>
              <a:spcBef>
                <a:spcPts val="500"/>
              </a:spcBef>
              <a:spcAft>
                <a:spcPts val="0"/>
              </a:spcAft>
              <a:buClr>
                <a:srgbClr val="4C565C"/>
              </a:buClr>
              <a:buSzPts val="1200"/>
              <a:buFont typeface="Arial"/>
              <a:buChar char="•"/>
              <a:defRPr b="0" i="0" sz="1200" u="none" cap="none" strike="noStrike">
                <a:solidFill>
                  <a:srgbClr val="4C565C"/>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idx="2" type="body"/>
          </p:nvPr>
        </p:nvSpPr>
        <p:spPr>
          <a:xfrm>
            <a:off x="776288" y="5619750"/>
            <a:ext cx="2881312" cy="429039"/>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rgbClr val="4C565C"/>
              </a:buClr>
              <a:buSzPts val="2400"/>
              <a:buFont typeface="Arial"/>
              <a:buNone/>
              <a:defRPr b="0" i="0" sz="1000" u="none"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10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800"/>
              <a:buFont typeface="Arial"/>
              <a:buNone/>
              <a:defRPr b="0" i="0" sz="10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0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000" u="none" cap="none" strike="noStrike">
                <a:solidFill>
                  <a:srgbClr val="4C565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9"/>
          <p:cNvSpPr/>
          <p:nvPr>
            <p:ph idx="3" type="chart"/>
          </p:nvPr>
        </p:nvSpPr>
        <p:spPr>
          <a:xfrm>
            <a:off x="3791416" y="1519932"/>
            <a:ext cx="7681448" cy="4639567"/>
          </a:xfrm>
          <a:prstGeom prst="rect">
            <a:avLst/>
          </a:prstGeom>
          <a:noFill/>
          <a:ln>
            <a:noFill/>
          </a:ln>
        </p:spPr>
        <p:txBody>
          <a:bodyPr anchorCtr="0" anchor="t" bIns="91425" lIns="91425" spcFirstLastPara="1" rIns="91425" wrap="square" tIns="91425">
            <a:noAutofit/>
          </a:bodyPr>
          <a:lstStyle>
            <a:lvl1pPr indent="-228600" lvl="0" marL="228600" marR="0" rtl="0" algn="l">
              <a:lnSpc>
                <a:spcPct val="90000"/>
              </a:lnSpc>
              <a:spcBef>
                <a:spcPts val="10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228600" lvl="1" marL="6858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228600" lvl="2" marL="1143000" marR="0" rtl="0" algn="l">
              <a:lnSpc>
                <a:spcPct val="90000"/>
              </a:lnSpc>
              <a:spcBef>
                <a:spcPts val="5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3pPr>
            <a:lvl4pPr indent="-228600" lvl="3" marL="16002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228600" lvl="4" marL="20574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2286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2286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2286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2286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 name="Google Shape;74;p9"/>
          <p:cNvCxnSpPr/>
          <p:nvPr/>
        </p:nvCxnSpPr>
        <p:spPr>
          <a:xfrm>
            <a:off x="776377" y="1346449"/>
            <a:ext cx="2881223" cy="0"/>
          </a:xfrm>
          <a:prstGeom prst="straightConnector1">
            <a:avLst/>
          </a:prstGeom>
          <a:noFill/>
          <a:ln cap="flat" cmpd="sng" w="19050">
            <a:solidFill>
              <a:srgbClr val="F25433"/>
            </a:solidFill>
            <a:prstDash val="solid"/>
            <a:miter lim="8000"/>
            <a:headEnd len="sm" w="sm" type="none"/>
            <a:tailEnd len="sm" w="sm" type="none"/>
          </a:ln>
        </p:spPr>
      </p:cxnSp>
      <p:sp>
        <p:nvSpPr>
          <p:cNvPr id="75" name="Google Shape;75;p9"/>
          <p:cNvSpPr txBox="1"/>
          <p:nvPr>
            <p:ph type="title"/>
          </p:nvPr>
        </p:nvSpPr>
        <p:spPr>
          <a:xfrm>
            <a:off x="776377" y="507662"/>
            <a:ext cx="10696607"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400"/>
              <a:buFont typeface="Calibri"/>
              <a:buNone/>
              <a:defRPr b="0" i="0" sz="3200" u="none" cap="none" strike="noStrike">
                <a:solidFill>
                  <a:srgbClr val="F25433"/>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box x2">
  <p:cSld name="Large text box x2">
    <p:bg>
      <p:bgPr>
        <a:solidFill>
          <a:srgbClr val="EBEBEB"/>
        </a:solidFill>
      </p:bgPr>
    </p:bg>
    <p:spTree>
      <p:nvGrpSpPr>
        <p:cNvPr id="76" name="Shape 76"/>
        <p:cNvGrpSpPr/>
        <p:nvPr/>
      </p:nvGrpSpPr>
      <p:grpSpPr>
        <a:xfrm>
          <a:off x="0" y="0"/>
          <a:ext cx="0" cy="0"/>
          <a:chOff x="0" y="0"/>
          <a:chExt cx="0" cy="0"/>
        </a:xfrm>
      </p:grpSpPr>
      <p:cxnSp>
        <p:nvCxnSpPr>
          <p:cNvPr id="77" name="Google Shape;77;p10"/>
          <p:cNvCxnSpPr/>
          <p:nvPr/>
        </p:nvCxnSpPr>
        <p:spPr>
          <a:xfrm>
            <a:off x="776377" y="6158864"/>
            <a:ext cx="10663154" cy="1588"/>
          </a:xfrm>
          <a:prstGeom prst="straightConnector1">
            <a:avLst/>
          </a:prstGeom>
          <a:noFill/>
          <a:ln cap="rnd" cmpd="sng" w="12700">
            <a:solidFill>
              <a:srgbClr val="4C565C"/>
            </a:solidFill>
            <a:prstDash val="solid"/>
            <a:round/>
            <a:headEnd len="sm" w="sm" type="none"/>
            <a:tailEnd len="sm" w="sm" type="none"/>
          </a:ln>
        </p:spPr>
      </p:cxnSp>
      <p:pic>
        <p:nvPicPr>
          <p:cNvPr id="78" name="Google Shape;78;p10"/>
          <p:cNvPicPr preferRelativeResize="0"/>
          <p:nvPr/>
        </p:nvPicPr>
        <p:blipFill rotWithShape="1">
          <a:blip r:embed="rId2">
            <a:alphaModFix/>
          </a:blip>
          <a:srcRect b="0" l="0" r="0" t="0"/>
          <a:stretch/>
        </p:blipFill>
        <p:spPr>
          <a:xfrm>
            <a:off x="779610" y="6268940"/>
            <a:ext cx="1387068" cy="351310"/>
          </a:xfrm>
          <a:prstGeom prst="rect">
            <a:avLst/>
          </a:prstGeom>
          <a:noFill/>
          <a:ln>
            <a:noFill/>
          </a:ln>
        </p:spPr>
      </p:pic>
      <p:sp>
        <p:nvSpPr>
          <p:cNvPr id="79" name="Google Shape;79;p10"/>
          <p:cNvSpPr txBox="1"/>
          <p:nvPr/>
        </p:nvSpPr>
        <p:spPr>
          <a:xfrm>
            <a:off x="8644054" y="6333933"/>
            <a:ext cx="282893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AU" sz="900">
                <a:solidFill>
                  <a:srgbClr val="4C565C"/>
                </a:solidFill>
                <a:latin typeface="Calibri"/>
                <a:ea typeface="Calibri"/>
                <a:cs typeface="Calibri"/>
                <a:sym typeface="Calibri"/>
              </a:rPr>
              <a:t>CLIMATEWORKSAUSTRALIA.ORG   |   </a:t>
            </a:r>
            <a:fld id="{00000000-1234-1234-1234-123412341234}" type="slidenum">
              <a:rPr lang="en-AU" sz="900">
                <a:solidFill>
                  <a:srgbClr val="4C565C"/>
                </a:solidFill>
                <a:latin typeface="Calibri"/>
                <a:ea typeface="Calibri"/>
                <a:cs typeface="Calibri"/>
                <a:sym typeface="Calibri"/>
              </a:rPr>
              <a:t>‹#›</a:t>
            </a:fld>
            <a:endParaRPr sz="900">
              <a:solidFill>
                <a:srgbClr val="4C565C"/>
              </a:solidFill>
              <a:latin typeface="Calibri"/>
              <a:ea typeface="Calibri"/>
              <a:cs typeface="Calibri"/>
              <a:sym typeface="Calibri"/>
            </a:endParaRPr>
          </a:p>
        </p:txBody>
      </p:sp>
      <p:sp>
        <p:nvSpPr>
          <p:cNvPr id="80" name="Google Shape;80;p10"/>
          <p:cNvSpPr txBox="1"/>
          <p:nvPr>
            <p:ph idx="1" type="body"/>
          </p:nvPr>
        </p:nvSpPr>
        <p:spPr>
          <a:xfrm>
            <a:off x="776376" y="1561170"/>
            <a:ext cx="5220000" cy="3980985"/>
          </a:xfrm>
          <a:prstGeom prst="rect">
            <a:avLst/>
          </a:prstGeom>
          <a:noFill/>
          <a:ln cap="flat" cmpd="sng" w="57150">
            <a:solidFill>
              <a:srgbClr val="4C565C"/>
            </a:solidFill>
            <a:prstDash val="solid"/>
            <a:round/>
            <a:headEnd len="sm" w="sm" type="none"/>
            <a:tailEnd len="sm" w="sm" type="none"/>
          </a:ln>
        </p:spPr>
        <p:txBody>
          <a:bodyPr anchorCtr="0" anchor="t" bIns="91425" lIns="91425" spcFirstLastPara="1" rIns="91425" wrap="square" tIns="91425">
            <a:noAutofit/>
          </a:bodyPr>
          <a:lstStyle>
            <a:lvl1pPr indent="-228600" lvl="0" marL="457200" marR="0" rtl="0" algn="l">
              <a:lnSpc>
                <a:spcPct val="90000"/>
              </a:lnSpc>
              <a:spcBef>
                <a:spcPts val="0"/>
              </a:spcBef>
              <a:spcAft>
                <a:spcPts val="0"/>
              </a:spcAft>
              <a:buClr>
                <a:srgbClr val="4C565C"/>
              </a:buClr>
              <a:buSzPts val="2400"/>
              <a:buFont typeface="Arial"/>
              <a:buNone/>
              <a:defRPr b="0" i="0" sz="3200" u="sng" cap="none" strike="noStrike">
                <a:solidFill>
                  <a:srgbClr val="4C565C"/>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3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0" i="0" sz="3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3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0"/>
          <p:cNvSpPr txBox="1"/>
          <p:nvPr>
            <p:ph idx="2" type="body"/>
          </p:nvPr>
        </p:nvSpPr>
        <p:spPr>
          <a:xfrm>
            <a:off x="6188928" y="1561170"/>
            <a:ext cx="5220000" cy="3980793"/>
          </a:xfrm>
          <a:prstGeom prst="rect">
            <a:avLst/>
          </a:prstGeom>
          <a:solidFill>
            <a:srgbClr val="4C565C"/>
          </a:solidFill>
          <a:ln cap="flat" cmpd="sng" w="57150">
            <a:solidFill>
              <a:srgbClr val="4C565C"/>
            </a:solidFill>
            <a:prstDash val="solid"/>
            <a:round/>
            <a:headEnd len="sm" w="sm" type="none"/>
            <a:tailEnd len="sm" w="sm" type="none"/>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400"/>
              <a:buFont typeface="Arial"/>
              <a:buNone/>
              <a:defRPr b="0" i="0" sz="3200" u="sng"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4C565C"/>
              </a:buClr>
              <a:buSzPts val="2000"/>
              <a:buFont typeface="Arial"/>
              <a:buNone/>
              <a:defRPr b="0" i="0" sz="22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800"/>
              <a:buFont typeface="Arial"/>
              <a:buNone/>
              <a:defRPr b="0" i="0" sz="22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22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2200" u="none" cap="none" strike="noStrike">
                <a:solidFill>
                  <a:srgbClr val="4C565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0"/>
          <p:cNvSpPr txBox="1"/>
          <p:nvPr>
            <p:ph idx="3" type="body"/>
          </p:nvPr>
        </p:nvSpPr>
        <p:spPr>
          <a:xfrm>
            <a:off x="1338263" y="2531327"/>
            <a:ext cx="4025900" cy="25423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4C565C"/>
              </a:buClr>
              <a:buSzPts val="2400"/>
              <a:buFont typeface="Arial"/>
              <a:buNone/>
              <a:defRPr b="1" i="0" sz="1500" u="none" cap="none" strike="noStrike">
                <a:solidFill>
                  <a:srgbClr val="4C565C"/>
                </a:solidFill>
                <a:latin typeface="Calibri"/>
                <a:ea typeface="Calibri"/>
                <a:cs typeface="Calibri"/>
                <a:sym typeface="Calibri"/>
              </a:defRPr>
            </a:lvl1pPr>
            <a:lvl2pPr indent="-323850" lvl="1" marL="914400" marR="0" rtl="0" algn="l">
              <a:lnSpc>
                <a:spcPct val="90000"/>
              </a:lnSpc>
              <a:spcBef>
                <a:spcPts val="600"/>
              </a:spcBef>
              <a:spcAft>
                <a:spcPts val="0"/>
              </a:spcAft>
              <a:buClr>
                <a:srgbClr val="4C565C"/>
              </a:buClr>
              <a:buSzPts val="1500"/>
              <a:buFont typeface="Arial"/>
              <a:buChar char="•"/>
              <a:defRPr b="0" i="0" sz="1500" u="none" cap="none" strike="noStrike">
                <a:solidFill>
                  <a:srgbClr val="4C565C"/>
                </a:solidFill>
                <a:latin typeface="Calibri"/>
                <a:ea typeface="Calibri"/>
                <a:cs typeface="Calibri"/>
                <a:sym typeface="Calibri"/>
              </a:defRPr>
            </a:lvl2pPr>
            <a:lvl3pPr indent="-228600" lvl="2" marL="1371600" marR="0" rtl="0" algn="l">
              <a:lnSpc>
                <a:spcPct val="90000"/>
              </a:lnSpc>
              <a:spcBef>
                <a:spcPts val="500"/>
              </a:spcBef>
              <a:spcAft>
                <a:spcPts val="0"/>
              </a:spcAft>
              <a:buClr>
                <a:srgbClr val="4C565C"/>
              </a:buClr>
              <a:buSzPts val="1800"/>
              <a:buFont typeface="Arial"/>
              <a:buNone/>
              <a:defRPr b="0" i="0" sz="1500" u="none" cap="none" strike="noStrike">
                <a:solidFill>
                  <a:srgbClr val="4C565C"/>
                </a:solidFill>
                <a:latin typeface="Calibri"/>
                <a:ea typeface="Calibri"/>
                <a:cs typeface="Calibri"/>
                <a:sym typeface="Calibri"/>
              </a:defRPr>
            </a:lvl3pPr>
            <a:lvl4pPr indent="-228600" lvl="3" marL="1828800" marR="0" rtl="0" algn="l">
              <a:lnSpc>
                <a:spcPct val="90000"/>
              </a:lnSpc>
              <a:spcBef>
                <a:spcPts val="500"/>
              </a:spcBef>
              <a:spcAft>
                <a:spcPts val="0"/>
              </a:spcAft>
              <a:buClr>
                <a:srgbClr val="4C565C"/>
              </a:buClr>
              <a:buSzPts val="1600"/>
              <a:buFont typeface="Arial"/>
              <a:buNone/>
              <a:defRPr b="0" i="0" sz="1500" u="none" cap="none" strike="noStrike">
                <a:solidFill>
                  <a:srgbClr val="4C565C"/>
                </a:solidFill>
                <a:latin typeface="Calibri"/>
                <a:ea typeface="Calibri"/>
                <a:cs typeface="Calibri"/>
                <a:sym typeface="Calibri"/>
              </a:defRPr>
            </a:lvl4pPr>
            <a:lvl5pPr indent="-228600" lvl="4" marL="2286000" marR="0" rtl="0" algn="l">
              <a:lnSpc>
                <a:spcPct val="90000"/>
              </a:lnSpc>
              <a:spcBef>
                <a:spcPts val="500"/>
              </a:spcBef>
              <a:spcAft>
                <a:spcPts val="0"/>
              </a:spcAft>
              <a:buClr>
                <a:srgbClr val="4C565C"/>
              </a:buClr>
              <a:buSzPts val="1600"/>
              <a:buFont typeface="Arial"/>
              <a:buNone/>
              <a:defRPr b="0" i="0" sz="1500" u="none" cap="none" strike="noStrike">
                <a:solidFill>
                  <a:srgbClr val="4C565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0"/>
          <p:cNvSpPr txBox="1"/>
          <p:nvPr>
            <p:ph idx="4" type="body"/>
          </p:nvPr>
        </p:nvSpPr>
        <p:spPr>
          <a:xfrm>
            <a:off x="6713189" y="2531326"/>
            <a:ext cx="4192704" cy="25423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1500" u="none" cap="none" strike="noStrike">
                <a:solidFill>
                  <a:schemeClr val="lt1"/>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lt1"/>
              </a:buClr>
              <a:buSzPts val="2000"/>
              <a:buFont typeface="Arial"/>
              <a:buNone/>
              <a:defRPr b="1" i="0" sz="15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800"/>
              <a:buFont typeface="Arial"/>
              <a:buNone/>
              <a:defRPr b="1" i="0" sz="15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1" i="0" sz="15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1" i="0" sz="15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4" name="Google Shape;84;p10"/>
          <p:cNvCxnSpPr/>
          <p:nvPr/>
        </p:nvCxnSpPr>
        <p:spPr>
          <a:xfrm>
            <a:off x="776377" y="1346449"/>
            <a:ext cx="2881223" cy="0"/>
          </a:xfrm>
          <a:prstGeom prst="straightConnector1">
            <a:avLst/>
          </a:prstGeom>
          <a:noFill/>
          <a:ln cap="flat" cmpd="sng" w="19050">
            <a:solidFill>
              <a:srgbClr val="F25433"/>
            </a:solidFill>
            <a:prstDash val="solid"/>
            <a:miter lim="8000"/>
            <a:headEnd len="sm" w="sm" type="none"/>
            <a:tailEnd len="sm" w="sm" type="none"/>
          </a:ln>
        </p:spPr>
      </p:cxnSp>
      <p:sp>
        <p:nvSpPr>
          <p:cNvPr id="85" name="Google Shape;85;p10"/>
          <p:cNvSpPr txBox="1"/>
          <p:nvPr>
            <p:ph type="title"/>
          </p:nvPr>
        </p:nvSpPr>
        <p:spPr>
          <a:xfrm>
            <a:off x="776377" y="507662"/>
            <a:ext cx="10663154"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400"/>
              <a:buFont typeface="Calibri"/>
              <a:buNone/>
              <a:defRPr b="0" i="0" sz="3200" u="none" cap="none" strike="noStrike">
                <a:solidFill>
                  <a:srgbClr val="F25433"/>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11" Type="http://schemas.openxmlformats.org/officeDocument/2006/relationships/slideLayout" Target="../slideLayouts/slideLayout26.xml"/><Relationship Id="rId22" Type="http://schemas.openxmlformats.org/officeDocument/2006/relationships/theme" Target="../theme/theme3.xml"/><Relationship Id="rId10" Type="http://schemas.openxmlformats.org/officeDocument/2006/relationships/slideLayout" Target="../slideLayouts/slideLayout25.xml"/><Relationship Id="rId21" Type="http://schemas.openxmlformats.org/officeDocument/2006/relationships/slideLayout" Target="../slideLayouts/slideLayout36.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theme" Target="../theme/theme2.xml"/><Relationship Id="rId16" Type="http://schemas.openxmlformats.org/officeDocument/2006/relationships/slideLayout" Target="../slideLayouts/slideLayout52.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7E8EA"/>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76377" y="507662"/>
            <a:ext cx="10663153" cy="743538"/>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400"/>
              <a:buFont typeface="Calibri"/>
              <a:buNone/>
              <a:defRPr b="0" i="0" sz="3200" u="none" cap="none" strike="noStrike">
                <a:solidFill>
                  <a:srgbClr val="F25433"/>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776377" y="1825625"/>
            <a:ext cx="10663153" cy="422475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0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342900" lvl="2" marL="1371600" marR="0" rtl="0" algn="l">
              <a:lnSpc>
                <a:spcPct val="90000"/>
              </a:lnSpc>
              <a:spcBef>
                <a:spcPts val="500"/>
              </a:spcBef>
              <a:spcAft>
                <a:spcPts val="0"/>
              </a:spcAft>
              <a:buClr>
                <a:srgbClr val="4C565C"/>
              </a:buClr>
              <a:buSzPts val="1800"/>
              <a:buFont typeface="Arial"/>
              <a:buChar char="●"/>
              <a:defRPr b="0" i="0" sz="18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17500" lvl="5" marL="2743200" marR="0" rtl="0" algn="l">
              <a:lnSpc>
                <a:spcPct val="90000"/>
              </a:lnSpc>
              <a:spcBef>
                <a:spcPts val="500"/>
              </a:spcBef>
              <a:spcAft>
                <a:spcPts val="0"/>
              </a:spcAft>
              <a:buClr>
                <a:schemeClr val="dk2"/>
              </a:buClr>
              <a:buSzPts val="1400"/>
              <a:buFont typeface="Arial"/>
              <a:buChar char="●"/>
              <a:defRPr b="0" i="0" u="none" cap="none" strike="noStrike">
                <a:solidFill>
                  <a:schemeClr val="dk2"/>
                </a:solidFill>
                <a:latin typeface="Calibri"/>
                <a:ea typeface="Calibri"/>
                <a:cs typeface="Calibri"/>
                <a:sym typeface="Calibri"/>
              </a:defRPr>
            </a:lvl6pPr>
            <a:lvl7pPr indent="-304800" lvl="6" marL="3200400" marR="0" rtl="0" algn="l">
              <a:lnSpc>
                <a:spcPct val="90000"/>
              </a:lnSpc>
              <a:spcBef>
                <a:spcPts val="50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7pPr>
            <a:lvl8pPr indent="-292100" lvl="7" marL="3657600" marR="0" rtl="0" algn="l">
              <a:lnSpc>
                <a:spcPct val="90000"/>
              </a:lnSpc>
              <a:spcBef>
                <a:spcPts val="500"/>
              </a:spcBef>
              <a:spcAft>
                <a:spcPts val="0"/>
              </a:spcAft>
              <a:buClr>
                <a:schemeClr val="dk2"/>
              </a:buClr>
              <a:buSzPts val="1000"/>
              <a:buFont typeface="Arial"/>
              <a:buChar char="●"/>
              <a:defRPr b="0" i="0" sz="1000" u="none" cap="none" strike="noStrike">
                <a:solidFill>
                  <a:schemeClr val="dk2"/>
                </a:solidFill>
                <a:latin typeface="Calibri"/>
                <a:ea typeface="Calibri"/>
                <a:cs typeface="Calibri"/>
                <a:sym typeface="Calibri"/>
              </a:defRPr>
            </a:lvl8pPr>
            <a:lvl9pPr indent="-285750" lvl="8" marL="4114800" marR="0" rtl="0" algn="l">
              <a:lnSpc>
                <a:spcPct val="90000"/>
              </a:lnSpc>
              <a:spcBef>
                <a:spcPts val="500"/>
              </a:spcBef>
              <a:spcAft>
                <a:spcPts val="0"/>
              </a:spcAft>
              <a:buClr>
                <a:schemeClr val="dk2"/>
              </a:buClr>
              <a:buSzPts val="900"/>
              <a:buFont typeface="Arial"/>
              <a:buChar char="●"/>
              <a:defRPr b="0" i="0" sz="900" u="none" cap="none" strike="noStrike">
                <a:solidFill>
                  <a:schemeClr val="dk2"/>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7E8EA"/>
        </a:solidFill>
      </p:bgPr>
    </p:bg>
    <p:spTree>
      <p:nvGrpSpPr>
        <p:cNvPr id="136" name="Shape 136"/>
        <p:cNvGrpSpPr/>
        <p:nvPr/>
      </p:nvGrpSpPr>
      <p:grpSpPr>
        <a:xfrm>
          <a:off x="0" y="0"/>
          <a:ext cx="0" cy="0"/>
          <a:chOff x="0" y="0"/>
          <a:chExt cx="0" cy="0"/>
        </a:xfrm>
      </p:grpSpPr>
      <p:sp>
        <p:nvSpPr>
          <p:cNvPr id="137" name="Google Shape;137;p17"/>
          <p:cNvSpPr txBox="1"/>
          <p:nvPr>
            <p:ph type="title"/>
          </p:nvPr>
        </p:nvSpPr>
        <p:spPr>
          <a:xfrm>
            <a:off x="776377" y="507663"/>
            <a:ext cx="10663200" cy="743100"/>
          </a:xfrm>
          <a:prstGeom prst="rect">
            <a:avLst/>
          </a:prstGeom>
          <a:noFill/>
          <a:ln>
            <a:noFill/>
          </a:ln>
        </p:spPr>
        <p:txBody>
          <a:bodyPr anchorCtr="0" anchor="t" bIns="0" lIns="0" spcFirstLastPara="1" rIns="0" wrap="square" tIns="0">
            <a:noAutofit/>
          </a:bodyPr>
          <a:lstStyle>
            <a:lvl1pPr lvl="0" marR="0" rtl="0" algn="l">
              <a:lnSpc>
                <a:spcPct val="106250"/>
              </a:lnSpc>
              <a:spcBef>
                <a:spcPts val="0"/>
              </a:spcBef>
              <a:spcAft>
                <a:spcPts val="0"/>
              </a:spcAft>
              <a:buClr>
                <a:srgbClr val="F25433"/>
              </a:buClr>
              <a:buSzPts val="3200"/>
              <a:buFont typeface="Calibri"/>
              <a:buNone/>
              <a:defRPr b="0" i="0" sz="3200" u="none" cap="none" strike="noStrike">
                <a:solidFill>
                  <a:srgbClr val="F2543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8" name="Google Shape;138;p17"/>
          <p:cNvSpPr txBox="1"/>
          <p:nvPr>
            <p:ph idx="1" type="body"/>
          </p:nvPr>
        </p:nvSpPr>
        <p:spPr>
          <a:xfrm>
            <a:off x="776377" y="1825625"/>
            <a:ext cx="10663200" cy="42249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1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349250" lvl="2" marL="13716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7E8EA"/>
        </a:solidFill>
      </p:bgPr>
    </p:bg>
    <p:spTree>
      <p:nvGrpSpPr>
        <p:cNvPr id="307" name="Shape 307"/>
        <p:cNvGrpSpPr/>
        <p:nvPr/>
      </p:nvGrpSpPr>
      <p:grpSpPr>
        <a:xfrm>
          <a:off x="0" y="0"/>
          <a:ext cx="0" cy="0"/>
          <a:chOff x="0" y="0"/>
          <a:chExt cx="0" cy="0"/>
        </a:xfrm>
      </p:grpSpPr>
      <p:sp>
        <p:nvSpPr>
          <p:cNvPr id="308" name="Google Shape;308;p39"/>
          <p:cNvSpPr txBox="1"/>
          <p:nvPr>
            <p:ph type="title"/>
          </p:nvPr>
        </p:nvSpPr>
        <p:spPr>
          <a:xfrm>
            <a:off x="776377" y="507662"/>
            <a:ext cx="10663200" cy="743100"/>
          </a:xfrm>
          <a:prstGeom prst="rect">
            <a:avLst/>
          </a:prstGeom>
          <a:noFill/>
          <a:ln>
            <a:noFill/>
          </a:ln>
        </p:spPr>
        <p:txBody>
          <a:bodyPr anchorCtr="0" anchor="t" bIns="91425" lIns="91425" spcFirstLastPara="1" rIns="91425" wrap="square" tIns="91425">
            <a:noAutofit/>
          </a:bodyPr>
          <a:lstStyle>
            <a:lvl1pPr indent="0" lvl="0" marL="0" marR="0" rtl="0" algn="l">
              <a:lnSpc>
                <a:spcPct val="106250"/>
              </a:lnSpc>
              <a:spcBef>
                <a:spcPts val="0"/>
              </a:spcBef>
              <a:spcAft>
                <a:spcPts val="0"/>
              </a:spcAft>
              <a:buClr>
                <a:srgbClr val="F25433"/>
              </a:buClr>
              <a:buSzPts val="1500"/>
              <a:buFont typeface="Calibri"/>
              <a:buNone/>
              <a:defRPr b="0" i="0" sz="3200" u="none" cap="none" strike="noStrike">
                <a:solidFill>
                  <a:srgbClr val="F25433"/>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309" name="Google Shape;309;p39"/>
          <p:cNvSpPr txBox="1"/>
          <p:nvPr>
            <p:ph idx="1" type="body"/>
          </p:nvPr>
        </p:nvSpPr>
        <p:spPr>
          <a:xfrm>
            <a:off x="776377" y="1825625"/>
            <a:ext cx="10663200" cy="42249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100"/>
              </a:spcBef>
              <a:spcAft>
                <a:spcPts val="0"/>
              </a:spcAft>
              <a:buClr>
                <a:srgbClr val="4C565C"/>
              </a:buClr>
              <a:buSzPts val="2400"/>
              <a:buFont typeface="Arial"/>
              <a:buChar char="●"/>
              <a:defRPr b="0" i="0" sz="2400" u="none" cap="none" strike="noStrike">
                <a:solidFill>
                  <a:srgbClr val="4C565C"/>
                </a:solidFill>
                <a:latin typeface="Calibri"/>
                <a:ea typeface="Calibri"/>
                <a:cs typeface="Calibri"/>
                <a:sym typeface="Calibri"/>
              </a:defRPr>
            </a:lvl1pPr>
            <a:lvl2pPr indent="-355600" lvl="1" marL="914400" marR="0" rtl="0" algn="l">
              <a:lnSpc>
                <a:spcPct val="90000"/>
              </a:lnSpc>
              <a:spcBef>
                <a:spcPts val="500"/>
              </a:spcBef>
              <a:spcAft>
                <a:spcPts val="0"/>
              </a:spcAft>
              <a:buClr>
                <a:srgbClr val="4C565C"/>
              </a:buClr>
              <a:buSzPts val="2000"/>
              <a:buFont typeface="Arial"/>
              <a:buChar char="●"/>
              <a:defRPr b="0" i="0" sz="2000" u="none" cap="none" strike="noStrike">
                <a:solidFill>
                  <a:srgbClr val="4C565C"/>
                </a:solidFill>
                <a:latin typeface="Calibri"/>
                <a:ea typeface="Calibri"/>
                <a:cs typeface="Calibri"/>
                <a:sym typeface="Calibri"/>
              </a:defRPr>
            </a:lvl2pPr>
            <a:lvl3pPr indent="-349250" lvl="2" marL="1371600" marR="0" rtl="0" algn="l">
              <a:lnSpc>
                <a:spcPct val="90000"/>
              </a:lnSpc>
              <a:spcBef>
                <a:spcPts val="500"/>
              </a:spcBef>
              <a:spcAft>
                <a:spcPts val="0"/>
              </a:spcAft>
              <a:buClr>
                <a:srgbClr val="4C565C"/>
              </a:buClr>
              <a:buSzPts val="1900"/>
              <a:buFont typeface="Arial"/>
              <a:buChar char="●"/>
              <a:defRPr b="0" i="0" sz="1900" u="none" cap="none" strike="noStrike">
                <a:solidFill>
                  <a:srgbClr val="4C565C"/>
                </a:solidFill>
                <a:latin typeface="Calibri"/>
                <a:ea typeface="Calibri"/>
                <a:cs typeface="Calibri"/>
                <a:sym typeface="Calibri"/>
              </a:defRPr>
            </a:lvl3pPr>
            <a:lvl4pPr indent="-330200" lvl="3" marL="18288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4pPr>
            <a:lvl5pPr indent="-330200" lvl="4" marL="2286000" marR="0" rtl="0" algn="l">
              <a:lnSpc>
                <a:spcPct val="90000"/>
              </a:lnSpc>
              <a:spcBef>
                <a:spcPts val="500"/>
              </a:spcBef>
              <a:spcAft>
                <a:spcPts val="0"/>
              </a:spcAft>
              <a:buClr>
                <a:srgbClr val="4C565C"/>
              </a:buClr>
              <a:buSzPts val="1600"/>
              <a:buFont typeface="Arial"/>
              <a:buChar char="●"/>
              <a:defRPr b="0" i="0" sz="1600" u="none" cap="none" strike="noStrike">
                <a:solidFill>
                  <a:srgbClr val="4C565C"/>
                </a:solidFill>
                <a:latin typeface="Calibri"/>
                <a:ea typeface="Calibri"/>
                <a:cs typeface="Calibri"/>
                <a:sym typeface="Calibri"/>
              </a:defRPr>
            </a:lvl5pPr>
            <a:lvl6pPr indent="-323850" lvl="5" marL="2743200" marR="0" rtl="0" algn="l">
              <a:lnSpc>
                <a:spcPct val="90000"/>
              </a:lnSpc>
              <a:spcBef>
                <a:spcPts val="500"/>
              </a:spcBef>
              <a:spcAft>
                <a:spcPts val="0"/>
              </a:spcAft>
              <a:buClr>
                <a:schemeClr val="dk2"/>
              </a:buClr>
              <a:buSzPts val="1500"/>
              <a:buFont typeface="Arial"/>
              <a:buChar char="●"/>
              <a:defRPr b="0" i="0" sz="1500" u="none" cap="none" strike="noStrike">
                <a:solidFill>
                  <a:schemeClr val="dk2"/>
                </a:solidFill>
                <a:latin typeface="Calibri"/>
                <a:ea typeface="Calibri"/>
                <a:cs typeface="Calibri"/>
                <a:sym typeface="Calibri"/>
              </a:defRPr>
            </a:lvl6pPr>
            <a:lvl7pPr indent="-304800" lvl="6" marL="3200400" marR="0" rtl="0" algn="l">
              <a:lnSpc>
                <a:spcPct val="90000"/>
              </a:lnSpc>
              <a:spcBef>
                <a:spcPts val="50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7pPr>
            <a:lvl8pPr indent="-298450" lvl="7" marL="3657600" marR="0" rtl="0" algn="l">
              <a:lnSpc>
                <a:spcPct val="90000"/>
              </a:lnSpc>
              <a:spcBef>
                <a:spcPts val="50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8pPr>
            <a:lvl9pPr indent="-285750" lvl="8" marL="4114800" marR="0" rtl="0" algn="l">
              <a:lnSpc>
                <a:spcPct val="90000"/>
              </a:lnSpc>
              <a:spcBef>
                <a:spcPts val="500"/>
              </a:spcBef>
              <a:spcAft>
                <a:spcPts val="0"/>
              </a:spcAft>
              <a:buClr>
                <a:schemeClr val="dk2"/>
              </a:buClr>
              <a:buSzPts val="900"/>
              <a:buFont typeface="Arial"/>
              <a:buChar char="●"/>
              <a:defRPr b="0" i="0" sz="900" u="none" cap="none" strike="noStrike">
                <a:solidFill>
                  <a:schemeClr val="dk2"/>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5.jp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5.jp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6.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32" name="Shape 432"/>
        <p:cNvGrpSpPr/>
        <p:nvPr/>
      </p:nvGrpSpPr>
      <p:grpSpPr>
        <a:xfrm>
          <a:off x="0" y="0"/>
          <a:ext cx="0" cy="0"/>
          <a:chOff x="0" y="0"/>
          <a:chExt cx="0" cy="0"/>
        </a:xfrm>
      </p:grpSpPr>
      <p:cxnSp>
        <p:nvCxnSpPr>
          <p:cNvPr id="433" name="Google Shape;433;p56"/>
          <p:cNvCxnSpPr/>
          <p:nvPr/>
        </p:nvCxnSpPr>
        <p:spPr>
          <a:xfrm>
            <a:off x="776377" y="2670560"/>
            <a:ext cx="2970300" cy="0"/>
          </a:xfrm>
          <a:prstGeom prst="straightConnector1">
            <a:avLst/>
          </a:prstGeom>
          <a:noFill/>
          <a:ln cap="flat" cmpd="sng" w="19050">
            <a:solidFill>
              <a:schemeClr val="lt1"/>
            </a:solidFill>
            <a:prstDash val="solid"/>
            <a:miter lim="8000"/>
            <a:headEnd len="sm" w="sm" type="none"/>
            <a:tailEnd len="sm" w="sm" type="none"/>
          </a:ln>
        </p:spPr>
      </p:cxnSp>
      <p:cxnSp>
        <p:nvCxnSpPr>
          <p:cNvPr id="434" name="Google Shape;434;p56"/>
          <p:cNvCxnSpPr/>
          <p:nvPr/>
        </p:nvCxnSpPr>
        <p:spPr>
          <a:xfrm>
            <a:off x="776376" y="3354769"/>
            <a:ext cx="2970300" cy="0"/>
          </a:xfrm>
          <a:prstGeom prst="straightConnector1">
            <a:avLst/>
          </a:prstGeom>
          <a:noFill/>
          <a:ln cap="flat" cmpd="sng" w="19050">
            <a:solidFill>
              <a:schemeClr val="lt1"/>
            </a:solidFill>
            <a:prstDash val="solid"/>
            <a:miter lim="8000"/>
            <a:headEnd len="sm" w="sm" type="none"/>
            <a:tailEnd len="sm" w="sm" type="none"/>
          </a:ln>
        </p:spPr>
      </p:cxnSp>
      <p:sp>
        <p:nvSpPr>
          <p:cNvPr id="435" name="Google Shape;435;p56"/>
          <p:cNvSpPr txBox="1"/>
          <p:nvPr>
            <p:ph idx="1" type="body"/>
          </p:nvPr>
        </p:nvSpPr>
        <p:spPr>
          <a:xfrm>
            <a:off x="773082" y="2842611"/>
            <a:ext cx="10887300" cy="3324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lt1"/>
              </a:buClr>
              <a:buFont typeface="Arial"/>
              <a:buNone/>
            </a:pPr>
            <a:r>
              <a:rPr lang="en-AU"/>
              <a:t>Meg Argyriou, Head of International Programs</a:t>
            </a:r>
            <a:endParaRPr b="1" i="0" sz="2400" u="none" cap="none" strike="noStrike">
              <a:solidFill>
                <a:schemeClr val="lt1"/>
              </a:solidFill>
              <a:latin typeface="Calibri"/>
              <a:ea typeface="Calibri"/>
              <a:cs typeface="Calibri"/>
              <a:sym typeface="Calibri"/>
            </a:endParaRPr>
          </a:p>
        </p:txBody>
      </p:sp>
      <p:sp>
        <p:nvSpPr>
          <p:cNvPr id="436" name="Google Shape;436;p56"/>
          <p:cNvSpPr txBox="1"/>
          <p:nvPr>
            <p:ph idx="2" type="body"/>
          </p:nvPr>
        </p:nvSpPr>
        <p:spPr>
          <a:xfrm>
            <a:off x="773082" y="1564207"/>
            <a:ext cx="10887300" cy="6093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Font typeface="Arial"/>
              <a:buNone/>
            </a:pPr>
            <a:r>
              <a:rPr lang="en-AU"/>
              <a:t>The Clean Energy Transition as an Enabler for Achieving the SDGs</a:t>
            </a:r>
            <a:r>
              <a:rPr lang="en-AU"/>
              <a:t> </a:t>
            </a:r>
            <a:endParaRPr b="0" i="0" sz="4400" u="none" cap="none" strike="noStrike">
              <a:solidFill>
                <a:schemeClr val="lt1"/>
              </a:solidFill>
              <a:latin typeface="Calibri"/>
              <a:ea typeface="Calibri"/>
              <a:cs typeface="Calibri"/>
              <a:sym typeface="Calibri"/>
            </a:endParaRPr>
          </a:p>
        </p:txBody>
      </p:sp>
      <p:sp>
        <p:nvSpPr>
          <p:cNvPr id="437" name="Google Shape;437;p56"/>
          <p:cNvSpPr txBox="1"/>
          <p:nvPr>
            <p:ph idx="4" type="body"/>
          </p:nvPr>
        </p:nvSpPr>
        <p:spPr>
          <a:xfrm>
            <a:off x="1785257" y="6313891"/>
            <a:ext cx="4267200" cy="423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Font typeface="Arial"/>
              <a:buNone/>
            </a:pPr>
            <a:r>
              <a:rPr b="0" i="0" lang="en-AU" sz="900" u="none" cap="none" strike="noStrike">
                <a:solidFill>
                  <a:schemeClr val="lt1"/>
                </a:solidFill>
                <a:latin typeface="Calibri"/>
                <a:ea typeface="Calibri"/>
                <a:cs typeface="Calibri"/>
                <a:sym typeface="Calibri"/>
              </a:rPr>
              <a:t>Founded in 2009 through a partnership with The Myer Foundation and Monash University and working within the Monash Sustainable Development Institute.</a:t>
            </a:r>
            <a:endParaRPr b="0" i="0" sz="900" u="none" cap="none" strike="noStrike">
              <a:solidFill>
                <a:schemeClr val="lt1"/>
              </a:solidFill>
              <a:latin typeface="Calibri"/>
              <a:ea typeface="Calibri"/>
              <a:cs typeface="Calibri"/>
              <a:sym typeface="Calibri"/>
            </a:endParaRPr>
          </a:p>
        </p:txBody>
      </p:sp>
      <p:sp>
        <p:nvSpPr>
          <p:cNvPr id="438" name="Google Shape;438;p56"/>
          <p:cNvSpPr txBox="1"/>
          <p:nvPr>
            <p:ph idx="5" type="body"/>
          </p:nvPr>
        </p:nvSpPr>
        <p:spPr>
          <a:xfrm>
            <a:off x="776297" y="3600450"/>
            <a:ext cx="6348600" cy="221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Font typeface="Arial"/>
              <a:buNone/>
            </a:pPr>
            <a:r>
              <a:rPr b="1" lang="en-AU">
                <a:solidFill>
                  <a:srgbClr val="FFFFFF"/>
                </a:solidFill>
                <a:highlight>
                  <a:srgbClr val="F25433"/>
                </a:highlight>
              </a:rPr>
              <a:t>PY</a:t>
            </a:r>
            <a:r>
              <a:rPr b="1" lang="en-AU">
                <a:solidFill>
                  <a:srgbClr val="FFFFFF"/>
                </a:solidFill>
                <a:highlight>
                  <a:srgbClr val="F25433"/>
                </a:highlight>
              </a:rPr>
              <a:t>C International Energy Conference</a:t>
            </a:r>
            <a:r>
              <a:rPr lang="en-AU" sz="1100">
                <a:solidFill>
                  <a:srgbClr val="FFFFFF"/>
                </a:solidFill>
                <a:highlight>
                  <a:srgbClr val="F25433"/>
                </a:highlight>
              </a:rPr>
              <a:t>,</a:t>
            </a:r>
            <a:r>
              <a:rPr lang="en-AU"/>
              <a:t> </a:t>
            </a:r>
            <a:r>
              <a:rPr lang="en-AU"/>
              <a:t>13 November 2019</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65"/>
          <p:cNvSpPr txBox="1"/>
          <p:nvPr>
            <p:ph idx="4294967295" type="title"/>
          </p:nvPr>
        </p:nvSpPr>
        <p:spPr>
          <a:xfrm>
            <a:off x="603477" y="200287"/>
            <a:ext cx="10663200" cy="743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AU"/>
              <a:t>The global market size for low carbon technologies will continue to rapidly expand</a:t>
            </a:r>
            <a:br>
              <a:rPr lang="en-AU"/>
            </a:br>
            <a:r>
              <a:rPr lang="en-AU" sz="1000"/>
              <a:t>__________________________</a:t>
            </a:r>
            <a:endParaRPr sz="1000"/>
          </a:p>
          <a:p>
            <a:pPr indent="0" lvl="0" marL="0" rtl="0" algn="l">
              <a:lnSpc>
                <a:spcPct val="90000"/>
              </a:lnSpc>
              <a:spcBef>
                <a:spcPts val="0"/>
              </a:spcBef>
              <a:spcAft>
                <a:spcPts val="0"/>
              </a:spcAft>
              <a:buNone/>
            </a:pPr>
            <a:r>
              <a:t/>
            </a:r>
            <a:endParaRPr/>
          </a:p>
        </p:txBody>
      </p:sp>
      <p:pic>
        <p:nvPicPr>
          <p:cNvPr id="507" name="Google Shape;507;p65"/>
          <p:cNvPicPr preferRelativeResize="0"/>
          <p:nvPr/>
        </p:nvPicPr>
        <p:blipFill rotWithShape="1">
          <a:blip r:embed="rId3">
            <a:alphaModFix/>
          </a:blip>
          <a:srcRect b="0" l="0" r="0" t="9453"/>
          <a:stretch/>
        </p:blipFill>
        <p:spPr>
          <a:xfrm>
            <a:off x="1752175" y="1231950"/>
            <a:ext cx="8365825" cy="4907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66"/>
          <p:cNvSpPr txBox="1"/>
          <p:nvPr>
            <p:ph type="title"/>
          </p:nvPr>
        </p:nvSpPr>
        <p:spPr>
          <a:xfrm>
            <a:off x="776377" y="5076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Asia is already ahead in the global green race</a:t>
            </a:r>
            <a:endParaRPr/>
          </a:p>
        </p:txBody>
      </p:sp>
      <p:pic>
        <p:nvPicPr>
          <p:cNvPr id="514" name="Google Shape;514;p66"/>
          <p:cNvPicPr preferRelativeResize="0"/>
          <p:nvPr/>
        </p:nvPicPr>
        <p:blipFill rotWithShape="1">
          <a:blip r:embed="rId3">
            <a:alphaModFix/>
          </a:blip>
          <a:srcRect b="13649" l="5855" r="0" t="12647"/>
          <a:stretch/>
        </p:blipFill>
        <p:spPr>
          <a:xfrm>
            <a:off x="1109313" y="1540900"/>
            <a:ext cx="9973374" cy="4427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67"/>
          <p:cNvSpPr txBox="1"/>
          <p:nvPr>
            <p:ph type="title"/>
          </p:nvPr>
        </p:nvSpPr>
        <p:spPr>
          <a:xfrm>
            <a:off x="776377" y="202862"/>
            <a:ext cx="10663200" cy="74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AU"/>
              <a:t>Indonesia has clear opportunities in Industrial energy efficiency, energy storage, geothermal and wind.</a:t>
            </a:r>
            <a:endParaRPr/>
          </a:p>
        </p:txBody>
      </p:sp>
      <p:pic>
        <p:nvPicPr>
          <p:cNvPr id="521" name="Google Shape;521;p67"/>
          <p:cNvPicPr preferRelativeResize="0"/>
          <p:nvPr/>
        </p:nvPicPr>
        <p:blipFill rotWithShape="1">
          <a:blip r:embed="rId3">
            <a:alphaModFix/>
          </a:blip>
          <a:srcRect b="0" l="0" r="0" t="7757"/>
          <a:stretch/>
        </p:blipFill>
        <p:spPr>
          <a:xfrm>
            <a:off x="727962" y="1459625"/>
            <a:ext cx="10736075" cy="5267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68"/>
          <p:cNvSpPr txBox="1"/>
          <p:nvPr>
            <p:ph idx="1" type="body"/>
          </p:nvPr>
        </p:nvSpPr>
        <p:spPr>
          <a:xfrm>
            <a:off x="776375" y="1567400"/>
            <a:ext cx="6911100" cy="4418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AU" sz="3000">
                <a:solidFill>
                  <a:srgbClr val="000000"/>
                </a:solidFill>
                <a:latin typeface="Arial"/>
                <a:ea typeface="Arial"/>
                <a:cs typeface="Arial"/>
                <a:sym typeface="Arial"/>
              </a:rPr>
              <a:t>“Indonesia can deliver real economic and social progress, while preserving its natural resources and biodiversity. This is the sustainable and inclusive growth story for the 21st century”</a:t>
            </a:r>
            <a:endParaRPr sz="30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30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AU" sz="1800">
                <a:solidFill>
                  <a:srgbClr val="000000"/>
                </a:solidFill>
                <a:latin typeface="Arial"/>
                <a:ea typeface="Arial"/>
                <a:cs typeface="Arial"/>
                <a:sym typeface="Arial"/>
              </a:rPr>
              <a:t>Source: Low-carbon Development Initiative: A paradigm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AU" sz="1800">
                <a:solidFill>
                  <a:srgbClr val="000000"/>
                </a:solidFill>
                <a:latin typeface="Arial"/>
                <a:ea typeface="Arial"/>
                <a:cs typeface="Arial"/>
                <a:sym typeface="Arial"/>
              </a:rPr>
              <a:t>shift towards a green economy in Indonesia</a:t>
            </a:r>
            <a:endParaRPr sz="1800">
              <a:solidFill>
                <a:srgbClr val="000000"/>
              </a:solidFill>
              <a:latin typeface="Arial"/>
              <a:ea typeface="Arial"/>
              <a:cs typeface="Arial"/>
              <a:sym typeface="Arial"/>
            </a:endParaRPr>
          </a:p>
          <a:p>
            <a:pPr indent="0" lvl="0" marL="0" rtl="0" algn="l">
              <a:spcBef>
                <a:spcPts val="1000"/>
              </a:spcBef>
              <a:spcAft>
                <a:spcPts val="0"/>
              </a:spcAft>
              <a:buNone/>
            </a:pPr>
            <a:r>
              <a:t/>
            </a:r>
            <a:endParaRPr sz="3000">
              <a:solidFill>
                <a:srgbClr val="000000"/>
              </a:solidFill>
              <a:latin typeface="Arial"/>
              <a:ea typeface="Arial"/>
              <a:cs typeface="Arial"/>
              <a:sym typeface="Arial"/>
            </a:endParaRPr>
          </a:p>
        </p:txBody>
      </p:sp>
      <p:sp>
        <p:nvSpPr>
          <p:cNvPr id="528" name="Google Shape;528;p68"/>
          <p:cNvSpPr txBox="1"/>
          <p:nvPr>
            <p:ph type="title"/>
          </p:nvPr>
        </p:nvSpPr>
        <p:spPr>
          <a:xfrm>
            <a:off x="776377" y="5076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A Strong, Equitable, Low Carbon Economy for Indonesia</a:t>
            </a:r>
            <a:endParaRPr/>
          </a:p>
        </p:txBody>
      </p:sp>
      <p:pic>
        <p:nvPicPr>
          <p:cNvPr id="529" name="Google Shape;529;p68"/>
          <p:cNvPicPr preferRelativeResize="0"/>
          <p:nvPr/>
        </p:nvPicPr>
        <p:blipFill>
          <a:blip r:embed="rId3">
            <a:alphaModFix/>
          </a:blip>
          <a:stretch>
            <a:fillRect/>
          </a:stretch>
        </p:blipFill>
        <p:spPr>
          <a:xfrm>
            <a:off x="8026250" y="1700038"/>
            <a:ext cx="3178364" cy="4285475"/>
          </a:xfrm>
          <a:prstGeom prst="rect">
            <a:avLst/>
          </a:prstGeom>
          <a:noFill/>
          <a:ln>
            <a:noFill/>
          </a:ln>
        </p:spPr>
      </p:pic>
      <p:sp>
        <p:nvSpPr>
          <p:cNvPr id="530" name="Google Shape;530;p68"/>
          <p:cNvSpPr txBox="1"/>
          <p:nvPr/>
        </p:nvSpPr>
        <p:spPr>
          <a:xfrm>
            <a:off x="8069088" y="1251050"/>
            <a:ext cx="30927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AU" sz="1200">
                <a:solidFill>
                  <a:schemeClr val="dk2"/>
                </a:solidFill>
              </a:rPr>
              <a:t>Benefits of LCDI High Scenario compared with Base case</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5" name="Shape 535"/>
        <p:cNvGrpSpPr/>
        <p:nvPr/>
      </p:nvGrpSpPr>
      <p:grpSpPr>
        <a:xfrm>
          <a:off x="0" y="0"/>
          <a:ext cx="0" cy="0"/>
          <a:chOff x="0" y="0"/>
          <a:chExt cx="0" cy="0"/>
        </a:xfrm>
      </p:grpSpPr>
      <p:sp>
        <p:nvSpPr>
          <p:cNvPr id="536" name="Google Shape;536;p69"/>
          <p:cNvSpPr txBox="1"/>
          <p:nvPr/>
        </p:nvSpPr>
        <p:spPr>
          <a:xfrm>
            <a:off x="762000" y="284525"/>
            <a:ext cx="10417200" cy="60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AU" sz="4800">
                <a:solidFill>
                  <a:srgbClr val="FFFFFF"/>
                </a:solidFill>
                <a:latin typeface="Calibri"/>
                <a:ea typeface="Calibri"/>
                <a:cs typeface="Calibri"/>
                <a:sym typeface="Calibri"/>
              </a:rPr>
              <a:t>“The global climate crisis is </a:t>
            </a:r>
            <a:endParaRPr sz="48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AU" sz="4800">
                <a:solidFill>
                  <a:srgbClr val="FFFFFF"/>
                </a:solidFill>
                <a:latin typeface="Calibri"/>
                <a:ea typeface="Calibri"/>
                <a:cs typeface="Calibri"/>
                <a:sym typeface="Calibri"/>
              </a:rPr>
              <a:t>arguably the biggest challenge </a:t>
            </a:r>
            <a:endParaRPr sz="48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AU" sz="4800">
                <a:solidFill>
                  <a:srgbClr val="FFFFFF"/>
                </a:solidFill>
                <a:latin typeface="Calibri"/>
                <a:ea typeface="Calibri"/>
                <a:cs typeface="Calibri"/>
                <a:sym typeface="Calibri"/>
              </a:rPr>
              <a:t>human civilisation faces in the </a:t>
            </a:r>
            <a:endParaRPr sz="48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AU" sz="4800">
                <a:solidFill>
                  <a:srgbClr val="FFFFFF"/>
                </a:solidFill>
                <a:latin typeface="Calibri"/>
                <a:ea typeface="Calibri"/>
                <a:cs typeface="Calibri"/>
                <a:sym typeface="Calibri"/>
              </a:rPr>
              <a:t>21st century, with the Asia and </a:t>
            </a:r>
            <a:endParaRPr sz="48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AU" sz="4800">
                <a:solidFill>
                  <a:srgbClr val="FFFFFF"/>
                </a:solidFill>
                <a:latin typeface="Calibri"/>
                <a:ea typeface="Calibri"/>
                <a:cs typeface="Calibri"/>
                <a:sym typeface="Calibri"/>
              </a:rPr>
              <a:t>Pacific region at the heart of it </a:t>
            </a:r>
            <a:endParaRPr sz="48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AU" sz="4800">
                <a:solidFill>
                  <a:srgbClr val="FFFFFF"/>
                </a:solidFill>
                <a:latin typeface="Calibri"/>
                <a:ea typeface="Calibri"/>
                <a:cs typeface="Calibri"/>
                <a:sym typeface="Calibri"/>
              </a:rPr>
              <a:t>all.”</a:t>
            </a:r>
            <a:endParaRPr sz="4800">
              <a:solidFill>
                <a:srgbClr val="FFFFFF"/>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rgbClr val="FFFFFF"/>
              </a:solidFill>
              <a:latin typeface="Calibri"/>
              <a:ea typeface="Calibri"/>
              <a:cs typeface="Calibri"/>
              <a:sym typeface="Calibri"/>
            </a:endParaRPr>
          </a:p>
          <a:p>
            <a:pPr indent="0" lvl="0" marL="0" rtl="0" algn="l">
              <a:lnSpc>
                <a:spcPct val="100000"/>
              </a:lnSpc>
              <a:spcBef>
                <a:spcPts val="0"/>
              </a:spcBef>
              <a:spcAft>
                <a:spcPts val="0"/>
              </a:spcAft>
              <a:buNone/>
            </a:pPr>
            <a:r>
              <a:rPr lang="en-AU" sz="2400">
                <a:solidFill>
                  <a:srgbClr val="FFFFFF"/>
                </a:solidFill>
                <a:latin typeface="Calibri"/>
                <a:ea typeface="Calibri"/>
                <a:cs typeface="Calibri"/>
                <a:sym typeface="Calibri"/>
              </a:rPr>
              <a:t>Bambang Susantono</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None/>
            </a:pPr>
            <a:r>
              <a:rPr lang="en-AU" sz="2400">
                <a:solidFill>
                  <a:srgbClr val="FFFFFF"/>
                </a:solidFill>
                <a:latin typeface="Calibri"/>
                <a:ea typeface="Calibri"/>
                <a:cs typeface="Calibri"/>
                <a:sym typeface="Calibri"/>
              </a:rPr>
              <a:t>Vice-president for Knowledge Management and </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None/>
            </a:pPr>
            <a:r>
              <a:rPr lang="en-AU" sz="2400">
                <a:solidFill>
                  <a:srgbClr val="FFFFFF"/>
                </a:solidFill>
                <a:latin typeface="Calibri"/>
                <a:ea typeface="Calibri"/>
                <a:cs typeface="Calibri"/>
                <a:sym typeface="Calibri"/>
              </a:rPr>
              <a:t>Sustainable Development, ADB</a:t>
            </a:r>
            <a:endParaRPr sz="2400">
              <a:solidFill>
                <a:srgbClr val="FFFFFF"/>
              </a:solidFill>
              <a:latin typeface="Calibri"/>
              <a:ea typeface="Calibri"/>
              <a:cs typeface="Calibri"/>
              <a:sym typeface="Calibri"/>
            </a:endParaRPr>
          </a:p>
        </p:txBody>
      </p:sp>
      <p:pic>
        <p:nvPicPr>
          <p:cNvPr id="537" name="Google Shape;537;p69"/>
          <p:cNvPicPr preferRelativeResize="0"/>
          <p:nvPr/>
        </p:nvPicPr>
        <p:blipFill>
          <a:blip r:embed="rId4">
            <a:alphaModFix/>
          </a:blip>
          <a:stretch>
            <a:fillRect/>
          </a:stretch>
        </p:blipFill>
        <p:spPr>
          <a:xfrm>
            <a:off x="8679075" y="1402850"/>
            <a:ext cx="3214550" cy="3156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2" name="Shape 542"/>
        <p:cNvGrpSpPr/>
        <p:nvPr/>
      </p:nvGrpSpPr>
      <p:grpSpPr>
        <a:xfrm>
          <a:off x="0" y="0"/>
          <a:ext cx="0" cy="0"/>
          <a:chOff x="0" y="0"/>
          <a:chExt cx="0" cy="0"/>
        </a:xfrm>
      </p:grpSpPr>
      <p:sp>
        <p:nvSpPr>
          <p:cNvPr id="543" name="Google Shape;543;p70"/>
          <p:cNvSpPr txBox="1"/>
          <p:nvPr>
            <p:ph idx="1" type="body"/>
          </p:nvPr>
        </p:nvSpPr>
        <p:spPr>
          <a:xfrm>
            <a:off x="309900" y="2258150"/>
            <a:ext cx="5742600" cy="33771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t/>
            </a:r>
            <a:endParaRPr sz="3600"/>
          </a:p>
          <a:p>
            <a:pPr indent="0" lvl="0" marL="0" rtl="0" algn="l">
              <a:spcBef>
                <a:spcPts val="0"/>
              </a:spcBef>
              <a:spcAft>
                <a:spcPts val="0"/>
              </a:spcAft>
              <a:buNone/>
            </a:pPr>
            <a:r>
              <a:t/>
            </a:r>
            <a:endParaRPr sz="3600"/>
          </a:p>
        </p:txBody>
      </p:sp>
      <p:pic>
        <p:nvPicPr>
          <p:cNvPr id="544" name="Google Shape;544;p70"/>
          <p:cNvPicPr preferRelativeResize="0"/>
          <p:nvPr/>
        </p:nvPicPr>
        <p:blipFill>
          <a:blip r:embed="rId4">
            <a:alphaModFix/>
          </a:blip>
          <a:stretch>
            <a:fillRect/>
          </a:stretch>
        </p:blipFill>
        <p:spPr>
          <a:xfrm>
            <a:off x="6217874" y="0"/>
            <a:ext cx="5974127" cy="6857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71"/>
          <p:cNvSpPr txBox="1"/>
          <p:nvPr>
            <p:ph type="title"/>
          </p:nvPr>
        </p:nvSpPr>
        <p:spPr>
          <a:xfrm>
            <a:off x="776375" y="203125"/>
            <a:ext cx="11186400" cy="9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An Australian Case Study - it’s economically feasible to transition the world’s most emissions-intensive economy to net-zero </a:t>
            </a:r>
            <a:endParaRPr/>
          </a:p>
        </p:txBody>
      </p:sp>
      <p:pic>
        <p:nvPicPr>
          <p:cNvPr id="551" name="Google Shape;551;p71"/>
          <p:cNvPicPr preferRelativeResize="0"/>
          <p:nvPr/>
        </p:nvPicPr>
        <p:blipFill>
          <a:blip r:embed="rId3">
            <a:alphaModFix/>
          </a:blip>
          <a:stretch>
            <a:fillRect/>
          </a:stretch>
        </p:blipFill>
        <p:spPr>
          <a:xfrm>
            <a:off x="973999" y="1766900"/>
            <a:ext cx="4886716" cy="4124425"/>
          </a:xfrm>
          <a:prstGeom prst="rect">
            <a:avLst/>
          </a:prstGeom>
          <a:noFill/>
          <a:ln>
            <a:noFill/>
          </a:ln>
        </p:spPr>
      </p:pic>
      <p:pic>
        <p:nvPicPr>
          <p:cNvPr id="552" name="Google Shape;552;p71"/>
          <p:cNvPicPr preferRelativeResize="0"/>
          <p:nvPr/>
        </p:nvPicPr>
        <p:blipFill>
          <a:blip r:embed="rId4">
            <a:alphaModFix/>
          </a:blip>
          <a:stretch>
            <a:fillRect/>
          </a:stretch>
        </p:blipFill>
        <p:spPr>
          <a:xfrm>
            <a:off x="6854000" y="1766900"/>
            <a:ext cx="4254425" cy="4124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72"/>
          <p:cNvSpPr txBox="1"/>
          <p:nvPr>
            <p:ph idx="1" type="body"/>
          </p:nvPr>
        </p:nvSpPr>
        <p:spPr>
          <a:xfrm>
            <a:off x="307475" y="1559125"/>
            <a:ext cx="6290400" cy="46593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595959"/>
              </a:buClr>
              <a:buSzPts val="3000"/>
              <a:buChar char="●"/>
            </a:pPr>
            <a:r>
              <a:rPr lang="en-AU" sz="3000">
                <a:solidFill>
                  <a:srgbClr val="595959"/>
                </a:solidFill>
              </a:rPr>
              <a:t>Analyses </a:t>
            </a:r>
            <a:r>
              <a:rPr lang="en-AU" sz="3000">
                <a:solidFill>
                  <a:srgbClr val="595959"/>
                </a:solidFill>
              </a:rPr>
              <a:t> new technologies, social changes and business models to assess how innovation can help us get to net zero emissions sooner.</a:t>
            </a:r>
            <a:endParaRPr sz="3000">
              <a:solidFill>
                <a:srgbClr val="595959"/>
              </a:solidFill>
            </a:endParaRPr>
          </a:p>
          <a:p>
            <a:pPr indent="-419100" lvl="0" marL="457200" rtl="0" algn="l">
              <a:lnSpc>
                <a:spcPct val="115000"/>
              </a:lnSpc>
              <a:spcBef>
                <a:spcPts val="1000"/>
              </a:spcBef>
              <a:spcAft>
                <a:spcPts val="0"/>
              </a:spcAft>
              <a:buClr>
                <a:srgbClr val="595959"/>
              </a:buClr>
              <a:buSzPts val="3000"/>
              <a:buChar char="●"/>
            </a:pPr>
            <a:r>
              <a:rPr lang="en-AU" sz="3000">
                <a:solidFill>
                  <a:srgbClr val="595959"/>
                </a:solidFill>
              </a:rPr>
              <a:t>Highlights  risks from failing to proactively adapt to economic and societal changes.</a:t>
            </a:r>
            <a:endParaRPr sz="3000">
              <a:solidFill>
                <a:srgbClr val="595959"/>
              </a:solidFill>
            </a:endParaRPr>
          </a:p>
          <a:p>
            <a:pPr indent="0" lvl="0" marL="0" rtl="0" algn="l">
              <a:spcBef>
                <a:spcPts val="1000"/>
              </a:spcBef>
              <a:spcAft>
                <a:spcPts val="0"/>
              </a:spcAft>
              <a:buNone/>
            </a:pPr>
            <a:r>
              <a:t/>
            </a:r>
            <a:endParaRPr sz="3000"/>
          </a:p>
          <a:p>
            <a:pPr indent="0" lvl="0" marL="0" rtl="0" algn="l">
              <a:spcBef>
                <a:spcPts val="1000"/>
              </a:spcBef>
              <a:spcAft>
                <a:spcPts val="0"/>
              </a:spcAft>
              <a:buNone/>
            </a:pPr>
            <a:r>
              <a:t/>
            </a:r>
            <a:endParaRPr sz="3000"/>
          </a:p>
          <a:p>
            <a:pPr indent="0" lvl="0" marL="0" rtl="0" algn="l">
              <a:spcBef>
                <a:spcPts val="1000"/>
              </a:spcBef>
              <a:spcAft>
                <a:spcPts val="1000"/>
              </a:spcAft>
              <a:buNone/>
            </a:pPr>
            <a:r>
              <a:t/>
            </a:r>
            <a:endParaRPr sz="3000"/>
          </a:p>
        </p:txBody>
      </p:sp>
      <p:sp>
        <p:nvSpPr>
          <p:cNvPr id="559" name="Google Shape;559;p72"/>
          <p:cNvSpPr txBox="1"/>
          <p:nvPr>
            <p:ph type="title"/>
          </p:nvPr>
        </p:nvSpPr>
        <p:spPr>
          <a:xfrm>
            <a:off x="764402" y="2645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a:t>ClimateWorks is now this analysis with Decarbonisation Futures </a:t>
            </a:r>
            <a:endParaRPr/>
          </a:p>
        </p:txBody>
      </p:sp>
      <p:sp>
        <p:nvSpPr>
          <p:cNvPr id="560" name="Google Shape;560;p72"/>
          <p:cNvSpPr txBox="1"/>
          <p:nvPr/>
        </p:nvSpPr>
        <p:spPr>
          <a:xfrm>
            <a:off x="6367625" y="1559125"/>
            <a:ext cx="5438700" cy="44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561" name="Google Shape;561;p72"/>
          <p:cNvPicPr preferRelativeResize="0"/>
          <p:nvPr/>
        </p:nvPicPr>
        <p:blipFill>
          <a:blip r:embed="rId3">
            <a:alphaModFix/>
          </a:blip>
          <a:stretch>
            <a:fillRect/>
          </a:stretch>
        </p:blipFill>
        <p:spPr>
          <a:xfrm>
            <a:off x="9234925" y="2512790"/>
            <a:ext cx="2451475" cy="3464434"/>
          </a:xfrm>
          <a:prstGeom prst="rect">
            <a:avLst/>
          </a:prstGeom>
          <a:noFill/>
          <a:ln>
            <a:noFill/>
          </a:ln>
        </p:spPr>
      </p:pic>
      <p:pic>
        <p:nvPicPr>
          <p:cNvPr id="562" name="Google Shape;562;p72"/>
          <p:cNvPicPr preferRelativeResize="0"/>
          <p:nvPr/>
        </p:nvPicPr>
        <p:blipFill>
          <a:blip r:embed="rId4">
            <a:alphaModFix/>
          </a:blip>
          <a:stretch>
            <a:fillRect/>
          </a:stretch>
        </p:blipFill>
        <p:spPr>
          <a:xfrm>
            <a:off x="6783450" y="1312826"/>
            <a:ext cx="2451475" cy="34888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73"/>
          <p:cNvSpPr txBox="1"/>
          <p:nvPr>
            <p:ph idx="1" type="body"/>
          </p:nvPr>
        </p:nvSpPr>
        <p:spPr>
          <a:xfrm>
            <a:off x="776375" y="1627775"/>
            <a:ext cx="4551300" cy="43953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AU"/>
              <a:t>Indonesia is home to abundant renewable energy sources such as solar, wind, water, bioenergy and geothermal.</a:t>
            </a:r>
            <a:endParaRPr/>
          </a:p>
          <a:p>
            <a:pPr indent="0" lvl="0" marL="457200" rtl="0" algn="l">
              <a:spcBef>
                <a:spcPts val="1000"/>
              </a:spcBef>
              <a:spcAft>
                <a:spcPts val="0"/>
              </a:spcAft>
              <a:buNone/>
            </a:pPr>
            <a:r>
              <a:t/>
            </a:r>
            <a:endParaRPr/>
          </a:p>
          <a:p>
            <a:pPr indent="-381000" lvl="0" marL="457200" rtl="0" algn="l">
              <a:spcBef>
                <a:spcPts val="1000"/>
              </a:spcBef>
              <a:spcAft>
                <a:spcPts val="0"/>
              </a:spcAft>
              <a:buSzPts val="2400"/>
              <a:buChar char="●"/>
            </a:pPr>
            <a:r>
              <a:rPr lang="en-AU"/>
              <a:t>These remain largely untapped.            </a:t>
            </a:r>
            <a:r>
              <a:rPr lang="en-AU" sz="1400"/>
              <a:t>                                                                                                                                                                                                                                                                                                         </a:t>
            </a:r>
            <a:endParaRPr sz="1400"/>
          </a:p>
        </p:txBody>
      </p:sp>
      <p:sp>
        <p:nvSpPr>
          <p:cNvPr id="569" name="Google Shape;569;p73"/>
          <p:cNvSpPr txBox="1"/>
          <p:nvPr>
            <p:ph type="title"/>
          </p:nvPr>
        </p:nvSpPr>
        <p:spPr>
          <a:xfrm>
            <a:off x="776377" y="5076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Indonesia has excellent renewable energy resources.</a:t>
            </a:r>
            <a:endParaRPr/>
          </a:p>
        </p:txBody>
      </p:sp>
      <p:pic>
        <p:nvPicPr>
          <p:cNvPr id="570" name="Google Shape;570;p73"/>
          <p:cNvPicPr preferRelativeResize="0"/>
          <p:nvPr/>
        </p:nvPicPr>
        <p:blipFill>
          <a:blip r:embed="rId3">
            <a:alphaModFix/>
          </a:blip>
          <a:stretch>
            <a:fillRect/>
          </a:stretch>
        </p:blipFill>
        <p:spPr>
          <a:xfrm>
            <a:off x="5669075" y="1627775"/>
            <a:ext cx="5810624" cy="4267875"/>
          </a:xfrm>
          <a:prstGeom prst="rect">
            <a:avLst/>
          </a:prstGeom>
          <a:noFill/>
          <a:ln>
            <a:noFill/>
          </a:ln>
        </p:spPr>
      </p:pic>
      <p:sp>
        <p:nvSpPr>
          <p:cNvPr id="571" name="Google Shape;571;p73"/>
          <p:cNvSpPr txBox="1"/>
          <p:nvPr/>
        </p:nvSpPr>
        <p:spPr>
          <a:xfrm>
            <a:off x="6340600" y="2161463"/>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p>
          <a:p>
            <a:pPr indent="0" lvl="0" marL="0"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89535" rtl="0" algn="l">
              <a:lnSpc>
                <a:spcPct val="115000"/>
              </a:lnSpc>
              <a:spcBef>
                <a:spcPts val="0"/>
              </a:spcBef>
              <a:spcAft>
                <a:spcPts val="0"/>
              </a:spcAft>
              <a:buNone/>
            </a:pPr>
            <a:r>
              <a:t/>
            </a:r>
            <a:endParaRPr b="1" sz="1000"/>
          </a:p>
          <a:p>
            <a:pPr indent="0" lvl="0" marL="0" rtl="0" algn="l">
              <a:lnSpc>
                <a:spcPct val="115000"/>
              </a:lnSpc>
              <a:spcBef>
                <a:spcPts val="0"/>
              </a:spcBef>
              <a:spcAft>
                <a:spcPts val="0"/>
              </a:spcAft>
              <a:buNone/>
            </a:pPr>
            <a:r>
              <a:t/>
            </a:r>
            <a:endParaRPr b="1"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AU" sz="1000"/>
              <a:t>Source: IRENA, 2017.</a:t>
            </a:r>
            <a:endParaRPr sz="1100"/>
          </a:p>
        </p:txBody>
      </p:sp>
      <p:sp>
        <p:nvSpPr>
          <p:cNvPr id="572" name="Google Shape;572;p73"/>
          <p:cNvSpPr txBox="1"/>
          <p:nvPr/>
        </p:nvSpPr>
        <p:spPr>
          <a:xfrm>
            <a:off x="5628875" y="1077600"/>
            <a:ext cx="5810700" cy="37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AU">
                <a:solidFill>
                  <a:srgbClr val="4C565C"/>
                </a:solidFill>
                <a:latin typeface="Calibri"/>
                <a:ea typeface="Calibri"/>
                <a:cs typeface="Calibri"/>
                <a:sym typeface="Calibri"/>
              </a:rPr>
              <a:t>Indonesia’s Renewable Energy Power Potential by Technology</a:t>
            </a:r>
            <a:endParaRPr>
              <a:solidFill>
                <a:srgbClr val="4C565C"/>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74"/>
          <p:cNvSpPr txBox="1"/>
          <p:nvPr>
            <p:ph idx="1" type="body"/>
          </p:nvPr>
        </p:nvSpPr>
        <p:spPr>
          <a:xfrm>
            <a:off x="758800" y="1533225"/>
            <a:ext cx="6298500" cy="254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Font typeface="Arial"/>
              <a:buNone/>
            </a:pPr>
            <a:r>
              <a:rPr b="1" lang="en-AU"/>
              <a:t>Meg Argyriou</a:t>
            </a:r>
            <a:endParaRPr/>
          </a:p>
          <a:p>
            <a:pPr indent="0" lvl="0" marL="0" rtl="0" algn="l">
              <a:spcBef>
                <a:spcPts val="0"/>
              </a:spcBef>
              <a:spcAft>
                <a:spcPts val="0"/>
              </a:spcAft>
              <a:buClr>
                <a:schemeClr val="lt1"/>
              </a:buClr>
              <a:buFont typeface="Arial"/>
              <a:buNone/>
            </a:pPr>
            <a:r>
              <a:rPr lang="en-AU"/>
              <a:t>Head of International Programs</a:t>
            </a:r>
            <a:endParaRPr/>
          </a:p>
          <a:p>
            <a:pPr indent="0" lvl="0" marL="0" rtl="0" algn="l">
              <a:spcBef>
                <a:spcPts val="0"/>
              </a:spcBef>
              <a:spcAft>
                <a:spcPts val="0"/>
              </a:spcAft>
              <a:buClr>
                <a:schemeClr val="lt1"/>
              </a:buClr>
              <a:buFont typeface="Arial"/>
              <a:buNone/>
            </a:pPr>
            <a:r>
              <a:rPr lang="en-AU"/>
              <a:t>meg.argyriou@climateworksaustralia.org</a:t>
            </a:r>
            <a:endParaRPr/>
          </a:p>
          <a:p>
            <a:pPr indent="0" lvl="0" marL="0" marR="0" rtl="0" algn="l">
              <a:lnSpc>
                <a:spcPct val="90000"/>
              </a:lnSpc>
              <a:spcBef>
                <a:spcPts val="0"/>
              </a:spcBef>
              <a:spcAft>
                <a:spcPts val="0"/>
              </a:spcAft>
              <a:buClr>
                <a:schemeClr val="lt1"/>
              </a:buClr>
              <a:buFont typeface="Arial"/>
              <a:buNone/>
            </a:pPr>
            <a:r>
              <a:t/>
            </a:r>
            <a:endParaRPr b="1"/>
          </a:p>
          <a:p>
            <a:pPr indent="0" lvl="0" marL="0" marR="0" rtl="0" algn="l">
              <a:lnSpc>
                <a:spcPct val="90000"/>
              </a:lnSpc>
              <a:spcBef>
                <a:spcPts val="0"/>
              </a:spcBef>
              <a:spcAft>
                <a:spcPts val="0"/>
              </a:spcAft>
              <a:buClr>
                <a:schemeClr val="lt1"/>
              </a:buClr>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Font typeface="Arial"/>
              <a:buNone/>
            </a:pPr>
            <a:r>
              <a:rPr b="0" i="0" lang="en-AU" sz="2000" u="none" cap="none" strike="noStrike">
                <a:solidFill>
                  <a:schemeClr val="lt1"/>
                </a:solidFill>
                <a:latin typeface="Calibri"/>
                <a:ea typeface="Calibri"/>
                <a:cs typeface="Calibri"/>
                <a:sym typeface="Calibri"/>
              </a:rPr>
              <a:t>www.climateworksaustralia.org/international-program</a:t>
            </a:r>
            <a:endParaRPr/>
          </a:p>
          <a:p>
            <a:pPr indent="0" lvl="0" marL="0" marR="0" rtl="0" algn="l">
              <a:lnSpc>
                <a:spcPct val="90000"/>
              </a:lnSpc>
              <a:spcBef>
                <a:spcPts val="0"/>
              </a:spcBef>
              <a:spcAft>
                <a:spcPts val="0"/>
              </a:spcAft>
              <a:buClr>
                <a:schemeClr val="lt1"/>
              </a:buClr>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Font typeface="Arial"/>
              <a:buNone/>
            </a:pPr>
            <a:r>
              <a:t/>
            </a:r>
            <a:endParaRPr b="0" i="0" sz="2000" u="none" cap="none" strike="noStrike">
              <a:solidFill>
                <a:schemeClr val="lt1"/>
              </a:solidFill>
              <a:latin typeface="Calibri"/>
              <a:ea typeface="Calibri"/>
              <a:cs typeface="Calibri"/>
              <a:sym typeface="Calibri"/>
            </a:endParaRPr>
          </a:p>
        </p:txBody>
      </p:sp>
      <p:sp>
        <p:nvSpPr>
          <p:cNvPr id="578" name="Google Shape;578;p74"/>
          <p:cNvSpPr txBox="1"/>
          <p:nvPr>
            <p:ph type="title"/>
          </p:nvPr>
        </p:nvSpPr>
        <p:spPr>
          <a:xfrm>
            <a:off x="776378" y="507662"/>
            <a:ext cx="10883700" cy="743400"/>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chemeClr val="lt1"/>
              </a:buClr>
              <a:buFont typeface="Calibri"/>
              <a:buNone/>
            </a:pPr>
            <a:r>
              <a:rPr lang="en-AU"/>
              <a:t>For further information: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7"/>
          <p:cNvSpPr txBox="1"/>
          <p:nvPr>
            <p:ph idx="1" type="body"/>
          </p:nvPr>
        </p:nvSpPr>
        <p:spPr>
          <a:xfrm>
            <a:off x="776377" y="3259964"/>
            <a:ext cx="6427200" cy="1197300"/>
          </a:xfrm>
          <a:prstGeom prst="rect">
            <a:avLst/>
          </a:prstGeom>
          <a:noFill/>
          <a:ln>
            <a:noFill/>
          </a:ln>
        </p:spPr>
        <p:txBody>
          <a:bodyPr anchorCtr="0" anchor="t" bIns="0" lIns="0" spcFirstLastPara="1" rIns="0" wrap="square" tIns="0">
            <a:noAutofit/>
          </a:bodyPr>
          <a:lstStyle/>
          <a:p>
            <a:pPr indent="0" lvl="0" marL="0" rtl="0" algn="l">
              <a:lnSpc>
                <a:spcPct val="126666"/>
              </a:lnSpc>
              <a:spcBef>
                <a:spcPts val="0"/>
              </a:spcBef>
              <a:spcAft>
                <a:spcPts val="0"/>
              </a:spcAft>
              <a:buClr>
                <a:schemeClr val="lt1"/>
              </a:buClr>
              <a:buSzPts val="1500"/>
              <a:buNone/>
            </a:pPr>
            <a:r>
              <a:rPr lang="en-AU"/>
              <a:t>ClimateWorks acts as a bridge between research and action, analysing net zero pathways for governments, businesses and investors, and helping facilitate conditions that encourage and support the transition to a prosperous, net zero emissions future. </a:t>
            </a:r>
            <a:endParaRPr/>
          </a:p>
          <a:p>
            <a:pPr indent="0" lvl="0" marL="0" rtl="0" algn="l">
              <a:lnSpc>
                <a:spcPct val="126666"/>
              </a:lnSpc>
              <a:spcBef>
                <a:spcPts val="1100"/>
              </a:spcBef>
              <a:spcAft>
                <a:spcPts val="0"/>
              </a:spcAft>
              <a:buClr>
                <a:schemeClr val="lt1"/>
              </a:buClr>
              <a:buSzPts val="1500"/>
              <a:buNone/>
            </a:pPr>
            <a:br>
              <a:rPr lang="en-AU"/>
            </a:br>
            <a:br>
              <a:rPr lang="en-AU"/>
            </a:br>
            <a:endParaRPr/>
          </a:p>
        </p:txBody>
      </p:sp>
      <p:sp>
        <p:nvSpPr>
          <p:cNvPr id="445" name="Google Shape;445;p57"/>
          <p:cNvSpPr txBox="1"/>
          <p:nvPr>
            <p:ph type="title"/>
          </p:nvPr>
        </p:nvSpPr>
        <p:spPr>
          <a:xfrm>
            <a:off x="776377" y="857515"/>
            <a:ext cx="6427200" cy="209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2000"/>
              <a:buFont typeface="Calibri"/>
              <a:buNone/>
            </a:pPr>
            <a:r>
              <a:rPr lang="en-AU"/>
              <a:t>ClimateWorks Australia is a non-profit, expert and independent adviser, committed to accelerating the transition to net zero emissions for Australia and Asia Pacific. We were co-founded by The Myer Foundation and Monash University and work within Monash Sustainable Development Institute.</a:t>
            </a:r>
            <a:br>
              <a:rPr lang="en-AU"/>
            </a:br>
            <a:br>
              <a:rPr lang="en-AU"/>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58"/>
          <p:cNvSpPr txBox="1"/>
          <p:nvPr>
            <p:ph type="title"/>
          </p:nvPr>
        </p:nvSpPr>
        <p:spPr>
          <a:xfrm>
            <a:off x="776377" y="5076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Introduction to the SDGs</a:t>
            </a:r>
            <a:endParaRPr/>
          </a:p>
        </p:txBody>
      </p:sp>
      <p:pic>
        <p:nvPicPr>
          <p:cNvPr id="452" name="Google Shape;452;p58"/>
          <p:cNvPicPr preferRelativeResize="0"/>
          <p:nvPr/>
        </p:nvPicPr>
        <p:blipFill>
          <a:blip r:embed="rId3">
            <a:alphaModFix/>
          </a:blip>
          <a:stretch>
            <a:fillRect/>
          </a:stretch>
        </p:blipFill>
        <p:spPr>
          <a:xfrm>
            <a:off x="2340238" y="1375050"/>
            <a:ext cx="7535475" cy="4668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59"/>
          <p:cNvSpPr txBox="1"/>
          <p:nvPr>
            <p:ph idx="1" type="body"/>
          </p:nvPr>
        </p:nvSpPr>
        <p:spPr>
          <a:xfrm>
            <a:off x="776375" y="958250"/>
            <a:ext cx="6021600" cy="5153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AU" sz="3000"/>
              <a:t>SDG7 focuses on e</a:t>
            </a:r>
            <a:r>
              <a:rPr lang="en-AU" sz="3000"/>
              <a:t>nsuring access to affordable, reliable, sustainable and modern energy for all.</a:t>
            </a:r>
            <a:endParaRPr sz="3000"/>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419100" lvl="0" marL="457200" rtl="0" algn="l">
              <a:spcBef>
                <a:spcPts val="0"/>
              </a:spcBef>
              <a:spcAft>
                <a:spcPts val="0"/>
              </a:spcAft>
              <a:buSzPts val="3000"/>
              <a:buChar char="●"/>
            </a:pPr>
            <a:r>
              <a:rPr lang="en-AU" sz="3000"/>
              <a:t>Sustainable energy will play a crucial role for closing the gap to mitigation target of 1.5 degrees.</a:t>
            </a:r>
            <a:endParaRPr sz="3000"/>
          </a:p>
          <a:p>
            <a:pPr indent="0" lvl="0" marL="0" rtl="0" algn="l">
              <a:spcBef>
                <a:spcPts val="0"/>
              </a:spcBef>
              <a:spcAft>
                <a:spcPts val="0"/>
              </a:spcAft>
              <a:buNone/>
            </a:pPr>
            <a:r>
              <a:t/>
            </a:r>
            <a:endParaRPr/>
          </a:p>
        </p:txBody>
      </p:sp>
      <p:pic>
        <p:nvPicPr>
          <p:cNvPr id="459" name="Google Shape;459;p59"/>
          <p:cNvPicPr preferRelativeResize="0"/>
          <p:nvPr/>
        </p:nvPicPr>
        <p:blipFill>
          <a:blip r:embed="rId3">
            <a:alphaModFix/>
          </a:blip>
          <a:stretch>
            <a:fillRect/>
          </a:stretch>
        </p:blipFill>
        <p:spPr>
          <a:xfrm>
            <a:off x="7063199" y="958249"/>
            <a:ext cx="4185225" cy="415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60"/>
          <p:cNvSpPr txBox="1"/>
          <p:nvPr>
            <p:ph type="title"/>
          </p:nvPr>
        </p:nvSpPr>
        <p:spPr>
          <a:xfrm>
            <a:off x="776377" y="5076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SDG 7 Interlinkages</a:t>
            </a:r>
            <a:endParaRPr/>
          </a:p>
        </p:txBody>
      </p:sp>
      <p:sp>
        <p:nvSpPr>
          <p:cNvPr id="466" name="Google Shape;466;p60"/>
          <p:cNvSpPr txBox="1"/>
          <p:nvPr/>
        </p:nvSpPr>
        <p:spPr>
          <a:xfrm>
            <a:off x="7334000" y="5809800"/>
            <a:ext cx="49713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AU">
                <a:latin typeface="Calibri"/>
                <a:ea typeface="Calibri"/>
                <a:cs typeface="Calibri"/>
                <a:sym typeface="Calibri"/>
              </a:rPr>
              <a:t>Source: European Commission, 2019. p14</a:t>
            </a:r>
            <a:endParaRPr>
              <a:latin typeface="Calibri"/>
              <a:ea typeface="Calibri"/>
              <a:cs typeface="Calibri"/>
              <a:sym typeface="Calibri"/>
            </a:endParaRPr>
          </a:p>
        </p:txBody>
      </p:sp>
      <p:pic>
        <p:nvPicPr>
          <p:cNvPr id="467" name="Google Shape;467;p60"/>
          <p:cNvPicPr preferRelativeResize="0"/>
          <p:nvPr/>
        </p:nvPicPr>
        <p:blipFill>
          <a:blip r:embed="rId3">
            <a:alphaModFix/>
          </a:blip>
          <a:stretch>
            <a:fillRect/>
          </a:stretch>
        </p:blipFill>
        <p:spPr>
          <a:xfrm>
            <a:off x="7395400" y="290225"/>
            <a:ext cx="4060075" cy="5519575"/>
          </a:xfrm>
          <a:prstGeom prst="rect">
            <a:avLst/>
          </a:prstGeom>
          <a:noFill/>
          <a:ln>
            <a:noFill/>
          </a:ln>
        </p:spPr>
      </p:pic>
      <p:sp>
        <p:nvSpPr>
          <p:cNvPr id="468" name="Google Shape;468;p60"/>
          <p:cNvSpPr txBox="1"/>
          <p:nvPr/>
        </p:nvSpPr>
        <p:spPr>
          <a:xfrm>
            <a:off x="800000" y="1571850"/>
            <a:ext cx="6420600" cy="4317900"/>
          </a:xfrm>
          <a:prstGeom prst="rect">
            <a:avLst/>
          </a:prstGeom>
          <a:noFill/>
          <a:ln>
            <a:noFill/>
          </a:ln>
        </p:spPr>
        <p:txBody>
          <a:bodyPr anchorCtr="0" anchor="t" bIns="91425" lIns="91425" spcFirstLastPara="1" rIns="91425" wrap="square" tIns="91425">
            <a:noAutofit/>
          </a:bodyPr>
          <a:lstStyle/>
          <a:p>
            <a:pPr indent="-419100" lvl="0" marL="457200" rtl="0" algn="l">
              <a:lnSpc>
                <a:spcPct val="104000"/>
              </a:lnSpc>
              <a:spcBef>
                <a:spcPts val="0"/>
              </a:spcBef>
              <a:spcAft>
                <a:spcPts val="0"/>
              </a:spcAft>
              <a:buClr>
                <a:schemeClr val="dk1"/>
              </a:buClr>
              <a:buSzPts val="3000"/>
              <a:buFont typeface="Calibri"/>
              <a:buChar char="●"/>
            </a:pPr>
            <a:r>
              <a:rPr lang="en-AU" sz="3000">
                <a:latin typeface="Calibri"/>
                <a:ea typeface="Calibri"/>
                <a:cs typeface="Calibri"/>
                <a:sym typeface="Calibri"/>
              </a:rPr>
              <a:t>S</a:t>
            </a:r>
            <a:r>
              <a:rPr lang="en-AU" sz="3000">
                <a:latin typeface="Calibri"/>
                <a:ea typeface="Calibri"/>
                <a:cs typeface="Calibri"/>
                <a:sym typeface="Calibri"/>
              </a:rPr>
              <a:t>DG 7 can be considered an “enabling factor” for the implementation of the oth</a:t>
            </a:r>
            <a:r>
              <a:rPr lang="en-AU" sz="3000">
                <a:solidFill>
                  <a:schemeClr val="dk1"/>
                </a:solidFill>
                <a:latin typeface="Calibri"/>
                <a:ea typeface="Calibri"/>
                <a:cs typeface="Calibri"/>
                <a:sym typeface="Calibri"/>
              </a:rPr>
              <a:t>er SDGs. </a:t>
            </a:r>
            <a:endParaRPr sz="3000">
              <a:solidFill>
                <a:schemeClr val="dk1"/>
              </a:solidFill>
              <a:latin typeface="Calibri"/>
              <a:ea typeface="Calibri"/>
              <a:cs typeface="Calibri"/>
              <a:sym typeface="Calibri"/>
            </a:endParaRPr>
          </a:p>
          <a:p>
            <a:pPr indent="0" lvl="0" marL="457200" rtl="0" algn="l">
              <a:lnSpc>
                <a:spcPct val="104000"/>
              </a:lnSpc>
              <a:spcBef>
                <a:spcPts val="300"/>
              </a:spcBef>
              <a:spcAft>
                <a:spcPts val="0"/>
              </a:spcAft>
              <a:buNone/>
            </a:pPr>
            <a:r>
              <a:t/>
            </a:r>
            <a:endParaRPr sz="3000">
              <a:solidFill>
                <a:schemeClr val="dk1"/>
              </a:solidFill>
              <a:latin typeface="Calibri"/>
              <a:ea typeface="Calibri"/>
              <a:cs typeface="Calibri"/>
              <a:sym typeface="Calibri"/>
            </a:endParaRPr>
          </a:p>
          <a:p>
            <a:pPr indent="-457200" lvl="0" marL="457200" rtl="0" algn="l">
              <a:lnSpc>
                <a:spcPct val="104000"/>
              </a:lnSpc>
              <a:spcBef>
                <a:spcPts val="300"/>
              </a:spcBef>
              <a:spcAft>
                <a:spcPts val="0"/>
              </a:spcAft>
              <a:buClr>
                <a:schemeClr val="dk1"/>
              </a:buClr>
              <a:buSzPts val="3600"/>
              <a:buFont typeface="Calibri"/>
              <a:buChar char="●"/>
            </a:pPr>
            <a:r>
              <a:rPr lang="en-AU" sz="3000">
                <a:solidFill>
                  <a:schemeClr val="dk1"/>
                </a:solidFill>
                <a:latin typeface="Calibri"/>
                <a:ea typeface="Calibri"/>
                <a:cs typeface="Calibri"/>
                <a:sym typeface="Calibri"/>
              </a:rPr>
              <a:t>In particular SDG 6, SDG 8, SDG 9, SDG 11, SDG 12, SDG 13</a:t>
            </a:r>
            <a:endParaRPr sz="3600">
              <a:solidFill>
                <a:schemeClr val="dk1"/>
              </a:solidFill>
              <a:latin typeface="Calibri"/>
              <a:ea typeface="Calibri"/>
              <a:cs typeface="Calibri"/>
              <a:sym typeface="Calibri"/>
            </a:endParaRPr>
          </a:p>
          <a:p>
            <a:pPr indent="0" lvl="0" marL="457200" rtl="0" algn="l">
              <a:lnSpc>
                <a:spcPct val="104000"/>
              </a:lnSpc>
              <a:spcBef>
                <a:spcPts val="300"/>
              </a:spcBef>
              <a:spcAft>
                <a:spcPts val="0"/>
              </a:spcAft>
              <a:buNone/>
            </a:pPr>
            <a:r>
              <a:rPr lang="en-AU" sz="1800">
                <a:solidFill>
                  <a:schemeClr val="dk1"/>
                </a:solidFill>
                <a:latin typeface="Calibri"/>
                <a:ea typeface="Calibri"/>
                <a:cs typeface="Calibri"/>
                <a:sym typeface="Calibri"/>
              </a:rPr>
              <a:t>(European University Institute, 2018).</a:t>
            </a:r>
            <a:endParaRPr sz="1800">
              <a:solidFill>
                <a:schemeClr val="dk1"/>
              </a:solidFill>
              <a:latin typeface="Calibri"/>
              <a:ea typeface="Calibri"/>
              <a:cs typeface="Calibri"/>
              <a:sym typeface="Calibri"/>
            </a:endParaRPr>
          </a:p>
          <a:p>
            <a:pPr indent="0" lvl="0" marL="0" rtl="0" algn="l">
              <a:spcBef>
                <a:spcPts val="300"/>
              </a:spcBef>
              <a:spcAft>
                <a:spcPts val="0"/>
              </a:spcAft>
              <a:buNone/>
            </a:pPr>
            <a:r>
              <a:t/>
            </a: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pic>
        <p:nvPicPr>
          <p:cNvPr id="474" name="Google Shape;474;p61"/>
          <p:cNvPicPr preferRelativeResize="0"/>
          <p:nvPr/>
        </p:nvPicPr>
        <p:blipFill>
          <a:blip r:embed="rId3">
            <a:alphaModFix/>
          </a:blip>
          <a:stretch>
            <a:fillRect/>
          </a:stretch>
        </p:blipFill>
        <p:spPr>
          <a:xfrm>
            <a:off x="8362127" y="1250452"/>
            <a:ext cx="2965900" cy="2943150"/>
          </a:xfrm>
          <a:prstGeom prst="rect">
            <a:avLst/>
          </a:prstGeom>
          <a:noFill/>
          <a:ln>
            <a:noFill/>
          </a:ln>
        </p:spPr>
      </p:pic>
      <p:pic>
        <p:nvPicPr>
          <p:cNvPr id="475" name="Google Shape;475;p61"/>
          <p:cNvPicPr preferRelativeResize="0"/>
          <p:nvPr/>
        </p:nvPicPr>
        <p:blipFill>
          <a:blip r:embed="rId4">
            <a:alphaModFix/>
          </a:blip>
          <a:stretch>
            <a:fillRect/>
          </a:stretch>
        </p:blipFill>
        <p:spPr>
          <a:xfrm>
            <a:off x="6879500" y="3382049"/>
            <a:ext cx="2128400" cy="2114950"/>
          </a:xfrm>
          <a:prstGeom prst="rect">
            <a:avLst/>
          </a:prstGeom>
          <a:noFill/>
          <a:ln>
            <a:noFill/>
          </a:ln>
        </p:spPr>
      </p:pic>
      <p:pic>
        <p:nvPicPr>
          <p:cNvPr id="476" name="Google Shape;476;p61"/>
          <p:cNvPicPr preferRelativeResize="0"/>
          <p:nvPr/>
        </p:nvPicPr>
        <p:blipFill>
          <a:blip r:embed="rId5">
            <a:alphaModFix/>
          </a:blip>
          <a:stretch>
            <a:fillRect/>
          </a:stretch>
        </p:blipFill>
        <p:spPr>
          <a:xfrm>
            <a:off x="6547525" y="693475"/>
            <a:ext cx="2128400" cy="2126492"/>
          </a:xfrm>
          <a:prstGeom prst="rect">
            <a:avLst/>
          </a:prstGeom>
          <a:noFill/>
          <a:ln>
            <a:noFill/>
          </a:ln>
        </p:spPr>
      </p:pic>
      <p:pic>
        <p:nvPicPr>
          <p:cNvPr id="477" name="Google Shape;477;p61"/>
          <p:cNvPicPr preferRelativeResize="0"/>
          <p:nvPr/>
        </p:nvPicPr>
        <p:blipFill>
          <a:blip r:embed="rId6">
            <a:alphaModFix/>
          </a:blip>
          <a:stretch>
            <a:fillRect/>
          </a:stretch>
        </p:blipFill>
        <p:spPr>
          <a:xfrm>
            <a:off x="9512825" y="3890400"/>
            <a:ext cx="2009825" cy="1973675"/>
          </a:xfrm>
          <a:prstGeom prst="rect">
            <a:avLst/>
          </a:prstGeom>
          <a:noFill/>
          <a:ln>
            <a:noFill/>
          </a:ln>
        </p:spPr>
      </p:pic>
      <p:sp>
        <p:nvSpPr>
          <p:cNvPr id="478" name="Google Shape;478;p61"/>
          <p:cNvSpPr txBox="1"/>
          <p:nvPr/>
        </p:nvSpPr>
        <p:spPr>
          <a:xfrm>
            <a:off x="526425" y="836850"/>
            <a:ext cx="5616000" cy="5184300"/>
          </a:xfrm>
          <a:prstGeom prst="rect">
            <a:avLst/>
          </a:prstGeom>
          <a:noFill/>
          <a:ln>
            <a:noFill/>
          </a:ln>
        </p:spPr>
        <p:txBody>
          <a:bodyPr anchorCtr="0" anchor="t" bIns="91425" lIns="91425" spcFirstLastPara="1" rIns="91425" wrap="square" tIns="91425">
            <a:noAutofit/>
          </a:bodyPr>
          <a:lstStyle/>
          <a:p>
            <a:pPr indent="-419100" lvl="0" marL="457200" rtl="0" algn="l">
              <a:lnSpc>
                <a:spcPct val="90000"/>
              </a:lnSpc>
              <a:spcBef>
                <a:spcPts val="1000"/>
              </a:spcBef>
              <a:spcAft>
                <a:spcPts val="0"/>
              </a:spcAft>
              <a:buClr>
                <a:schemeClr val="lt1"/>
              </a:buClr>
              <a:buSzPts val="3000"/>
              <a:buFont typeface="Calibri"/>
              <a:buChar char="●"/>
            </a:pPr>
            <a:r>
              <a:rPr lang="en-AU" sz="3000">
                <a:solidFill>
                  <a:schemeClr val="lt1"/>
                </a:solidFill>
                <a:latin typeface="Calibri"/>
                <a:ea typeface="Calibri"/>
                <a:cs typeface="Calibri"/>
                <a:sym typeface="Calibri"/>
              </a:rPr>
              <a:t>The transformation of the </a:t>
            </a:r>
            <a:br>
              <a:rPr lang="en-AU" sz="3000">
                <a:solidFill>
                  <a:schemeClr val="lt1"/>
                </a:solidFill>
                <a:latin typeface="Calibri"/>
                <a:ea typeface="Calibri"/>
                <a:cs typeface="Calibri"/>
                <a:sym typeface="Calibri"/>
              </a:rPr>
            </a:br>
            <a:r>
              <a:rPr lang="en-AU" sz="3000">
                <a:solidFill>
                  <a:schemeClr val="lt1"/>
                </a:solidFill>
                <a:latin typeface="Calibri"/>
                <a:ea typeface="Calibri"/>
                <a:cs typeface="Calibri"/>
                <a:sym typeface="Calibri"/>
              </a:rPr>
              <a:t>world’s energy systems is already underway, though accelerated action is needed to capitalise on this momentum to support achievement of SDG7.</a:t>
            </a:r>
            <a:endParaRPr sz="30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62"/>
          <p:cNvSpPr txBox="1"/>
          <p:nvPr>
            <p:ph type="title"/>
          </p:nvPr>
        </p:nvSpPr>
        <p:spPr>
          <a:xfrm>
            <a:off x="776377" y="5076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Shifting to clean energy is essential for health &amp; wellbeing</a:t>
            </a:r>
            <a:endParaRPr/>
          </a:p>
        </p:txBody>
      </p:sp>
      <p:pic>
        <p:nvPicPr>
          <p:cNvPr id="485" name="Google Shape;485;p62"/>
          <p:cNvPicPr preferRelativeResize="0"/>
          <p:nvPr/>
        </p:nvPicPr>
        <p:blipFill>
          <a:blip r:embed="rId3">
            <a:alphaModFix/>
          </a:blip>
          <a:stretch>
            <a:fillRect/>
          </a:stretch>
        </p:blipFill>
        <p:spPr>
          <a:xfrm>
            <a:off x="776375" y="1685925"/>
            <a:ext cx="7318350" cy="4320200"/>
          </a:xfrm>
          <a:prstGeom prst="rect">
            <a:avLst/>
          </a:prstGeom>
          <a:noFill/>
          <a:ln>
            <a:noFill/>
          </a:ln>
        </p:spPr>
      </p:pic>
      <p:pic>
        <p:nvPicPr>
          <p:cNvPr id="486" name="Google Shape;486;p62"/>
          <p:cNvPicPr preferRelativeResize="0"/>
          <p:nvPr/>
        </p:nvPicPr>
        <p:blipFill>
          <a:blip r:embed="rId4">
            <a:alphaModFix/>
          </a:blip>
          <a:stretch>
            <a:fillRect/>
          </a:stretch>
        </p:blipFill>
        <p:spPr>
          <a:xfrm>
            <a:off x="7782450" y="1450425"/>
            <a:ext cx="3645500" cy="364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63"/>
          <p:cNvSpPr txBox="1"/>
          <p:nvPr>
            <p:ph idx="1" type="body"/>
          </p:nvPr>
        </p:nvSpPr>
        <p:spPr>
          <a:xfrm>
            <a:off x="776375" y="1623750"/>
            <a:ext cx="7297200" cy="4361700"/>
          </a:xfrm>
          <a:prstGeom prst="rect">
            <a:avLst/>
          </a:prstGeom>
        </p:spPr>
        <p:txBody>
          <a:bodyPr anchorCtr="0" anchor="t" bIns="91425" lIns="91425" spcFirstLastPara="1" rIns="91425" wrap="square" tIns="91425">
            <a:noAutofit/>
          </a:bodyPr>
          <a:lstStyle/>
          <a:p>
            <a:pPr indent="0" lvl="0" marL="0" rtl="0" algn="l">
              <a:lnSpc>
                <a:spcPct val="106250"/>
              </a:lnSpc>
              <a:spcBef>
                <a:spcPts val="0"/>
              </a:spcBef>
              <a:spcAft>
                <a:spcPts val="0"/>
              </a:spcAft>
              <a:buNone/>
            </a:pPr>
            <a:r>
              <a:rPr lang="en-AU" sz="3000"/>
              <a:t>P</a:t>
            </a:r>
            <a:r>
              <a:rPr lang="en-AU" sz="3000"/>
              <a:t>rioritising </a:t>
            </a:r>
            <a:r>
              <a:rPr lang="en-AU" sz="3000"/>
              <a:t>low carbon infrastructure can deliver US$26 trillion of additional value to the global economy by 2030, while creating 65 million new jobs. </a:t>
            </a:r>
            <a:br>
              <a:rPr lang="en-AU" sz="3000"/>
            </a:br>
            <a:endParaRPr sz="3000"/>
          </a:p>
          <a:p>
            <a:pPr indent="0" lvl="0" marL="0" rtl="0" algn="l">
              <a:spcBef>
                <a:spcPts val="0"/>
              </a:spcBef>
              <a:spcAft>
                <a:spcPts val="0"/>
              </a:spcAft>
              <a:buNone/>
            </a:pPr>
            <a:r>
              <a:t/>
            </a:r>
            <a:endParaRPr sz="2400"/>
          </a:p>
          <a:p>
            <a:pPr indent="0" lvl="0" marL="0" rtl="0" algn="l">
              <a:spcBef>
                <a:spcPts val="0"/>
              </a:spcBef>
              <a:spcAft>
                <a:spcPts val="0"/>
              </a:spcAft>
              <a:buNone/>
            </a:pPr>
            <a:r>
              <a:rPr lang="en-AU" sz="2400"/>
              <a:t>(</a:t>
            </a:r>
            <a:r>
              <a:rPr lang="en-AU" sz="2400"/>
              <a:t>Global Commission on the Economy, 2018)</a:t>
            </a:r>
            <a:endParaRPr sz="2400"/>
          </a:p>
          <a:p>
            <a:pPr indent="457200" lvl="0" marL="0" rtl="0" algn="l">
              <a:spcBef>
                <a:spcPts val="0"/>
              </a:spcBef>
              <a:spcAft>
                <a:spcPts val="0"/>
              </a:spcAft>
              <a:buNone/>
            </a:pPr>
            <a:r>
              <a:t/>
            </a:r>
            <a:endParaRPr sz="3000"/>
          </a:p>
          <a:p>
            <a:pPr indent="457200" lvl="0" marL="0" rtl="0" algn="l">
              <a:spcBef>
                <a:spcPts val="0"/>
              </a:spcBef>
              <a:spcAft>
                <a:spcPts val="0"/>
              </a:spcAft>
              <a:buNone/>
            </a:pPr>
            <a:r>
              <a:t/>
            </a:r>
            <a:endParaRPr sz="3000"/>
          </a:p>
          <a:p>
            <a:pPr indent="0" lvl="0" marL="0" rtl="0" algn="l">
              <a:spcBef>
                <a:spcPts val="0"/>
              </a:spcBef>
              <a:spcAft>
                <a:spcPts val="0"/>
              </a:spcAft>
              <a:buNone/>
            </a:pPr>
            <a:r>
              <a:t/>
            </a:r>
            <a:endParaRPr/>
          </a:p>
        </p:txBody>
      </p:sp>
      <p:pic>
        <p:nvPicPr>
          <p:cNvPr id="493" name="Google Shape;493;p63"/>
          <p:cNvPicPr preferRelativeResize="0"/>
          <p:nvPr/>
        </p:nvPicPr>
        <p:blipFill>
          <a:blip r:embed="rId3">
            <a:alphaModFix/>
          </a:blip>
          <a:stretch>
            <a:fillRect/>
          </a:stretch>
        </p:blipFill>
        <p:spPr>
          <a:xfrm>
            <a:off x="8413100" y="1623750"/>
            <a:ext cx="3026475" cy="3007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64"/>
          <p:cNvSpPr txBox="1"/>
          <p:nvPr>
            <p:ph type="title"/>
          </p:nvPr>
        </p:nvSpPr>
        <p:spPr>
          <a:xfrm>
            <a:off x="776377" y="507662"/>
            <a:ext cx="106632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Renewable energy </a:t>
            </a:r>
            <a:r>
              <a:rPr lang="en-AU"/>
              <a:t>creates jobs</a:t>
            </a:r>
            <a:endParaRPr/>
          </a:p>
          <a:p>
            <a:pPr indent="0" lvl="0" marL="0" rtl="0" algn="l">
              <a:spcBef>
                <a:spcPts val="0"/>
              </a:spcBef>
              <a:spcAft>
                <a:spcPts val="0"/>
              </a:spcAft>
              <a:buNone/>
            </a:pPr>
            <a:r>
              <a:t/>
            </a:r>
            <a:endParaRPr/>
          </a:p>
        </p:txBody>
      </p:sp>
      <p:pic>
        <p:nvPicPr>
          <p:cNvPr id="500" name="Google Shape;500;p64"/>
          <p:cNvPicPr preferRelativeResize="0"/>
          <p:nvPr/>
        </p:nvPicPr>
        <p:blipFill>
          <a:blip r:embed="rId3">
            <a:alphaModFix/>
          </a:blip>
          <a:stretch>
            <a:fillRect/>
          </a:stretch>
        </p:blipFill>
        <p:spPr>
          <a:xfrm>
            <a:off x="776375" y="1501925"/>
            <a:ext cx="10663200" cy="4162505"/>
          </a:xfrm>
          <a:prstGeom prst="rect">
            <a:avLst/>
          </a:prstGeom>
          <a:noFill/>
          <a:ln>
            <a:noFill/>
          </a:ln>
        </p:spPr>
      </p:pic>
      <p:sp>
        <p:nvSpPr>
          <p:cNvPr id="501" name="Google Shape;501;p64"/>
          <p:cNvSpPr txBox="1"/>
          <p:nvPr/>
        </p:nvSpPr>
        <p:spPr>
          <a:xfrm>
            <a:off x="461375" y="5664425"/>
            <a:ext cx="11506800" cy="461100"/>
          </a:xfrm>
          <a:prstGeom prst="rect">
            <a:avLst/>
          </a:prstGeom>
          <a:noFill/>
          <a:ln>
            <a:noFill/>
          </a:ln>
        </p:spPr>
        <p:txBody>
          <a:bodyPr anchorCtr="0" anchor="t" bIns="91425" lIns="91425" spcFirstLastPara="1" rIns="91425" wrap="square" tIns="91425">
            <a:noAutofit/>
          </a:bodyPr>
          <a:lstStyle/>
          <a:p>
            <a:pPr indent="0" lvl="0" marL="0" rtl="0" algn="l">
              <a:lnSpc>
                <a:spcPct val="103750"/>
              </a:lnSpc>
              <a:spcBef>
                <a:spcPts val="0"/>
              </a:spcBef>
              <a:spcAft>
                <a:spcPts val="0"/>
              </a:spcAft>
              <a:buClr>
                <a:schemeClr val="dk1"/>
              </a:buClr>
              <a:buSzPts val="1100"/>
              <a:buFont typeface="Arial"/>
              <a:buNone/>
            </a:pPr>
            <a:r>
              <a:rPr lang="en-AU" sz="1800">
                <a:solidFill>
                  <a:schemeClr val="dk1"/>
                </a:solidFill>
                <a:latin typeface="Calibri"/>
                <a:ea typeface="Calibri"/>
                <a:cs typeface="Calibri"/>
                <a:sym typeface="Calibri"/>
              </a:rPr>
              <a:t>Note: Bars reflect the lower and upper bound of jobs created</a:t>
            </a:r>
            <a:r>
              <a:rPr b="1" lang="en-AU" sz="1800">
                <a:solidFill>
                  <a:schemeClr val="dk1"/>
                </a:solidFill>
                <a:latin typeface="Calibri"/>
                <a:ea typeface="Calibri"/>
                <a:cs typeface="Calibri"/>
                <a:sym typeface="Calibri"/>
              </a:rPr>
              <a:t>. </a:t>
            </a:r>
            <a:r>
              <a:rPr lang="en-AU" sz="1800">
                <a:solidFill>
                  <a:schemeClr val="dk1"/>
                </a:solidFill>
                <a:latin typeface="Calibri"/>
                <a:ea typeface="Calibri"/>
                <a:cs typeface="Calibri"/>
                <a:sym typeface="Calibri"/>
              </a:rPr>
              <a:t>Source:  Vivid Economics, Wei, Patadia and Kammen (2010)</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696464"/>
      </a:dk2>
      <a:lt2>
        <a:srgbClr val="E9E5DC"/>
      </a:lt2>
      <a:accent1>
        <a:srgbClr val="D34817"/>
      </a:accent1>
      <a:accent2>
        <a:srgbClr val="646464"/>
      </a:accent2>
      <a:accent3>
        <a:srgbClr val="A28E6A"/>
      </a:accent3>
      <a:accent4>
        <a:srgbClr val="956251"/>
      </a:accent4>
      <a:accent5>
        <a:srgbClr val="918485"/>
      </a:accent5>
      <a:accent6>
        <a:srgbClr val="855D5D"/>
      </a:accent6>
      <a:hlink>
        <a:srgbClr val="696464"/>
      </a:hlink>
      <a:folHlink>
        <a:srgbClr val="6964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696464"/>
      </a:dk2>
      <a:lt2>
        <a:srgbClr val="E9E5DC"/>
      </a:lt2>
      <a:accent1>
        <a:srgbClr val="D34817"/>
      </a:accent1>
      <a:accent2>
        <a:srgbClr val="646464"/>
      </a:accent2>
      <a:accent3>
        <a:srgbClr val="A28E6A"/>
      </a:accent3>
      <a:accent4>
        <a:srgbClr val="956251"/>
      </a:accent4>
      <a:accent5>
        <a:srgbClr val="918485"/>
      </a:accent5>
      <a:accent6>
        <a:srgbClr val="855D5D"/>
      </a:accent6>
      <a:hlink>
        <a:srgbClr val="696464"/>
      </a:hlink>
      <a:folHlink>
        <a:srgbClr val="6964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limateWorks_template20190221">
  <a:themeElements>
    <a:clrScheme name="Custom 3">
      <a:dk1>
        <a:srgbClr val="000000"/>
      </a:dk1>
      <a:lt1>
        <a:srgbClr val="FFFFFF"/>
      </a:lt1>
      <a:dk2>
        <a:srgbClr val="696464"/>
      </a:dk2>
      <a:lt2>
        <a:srgbClr val="E9E5DC"/>
      </a:lt2>
      <a:accent1>
        <a:srgbClr val="D34817"/>
      </a:accent1>
      <a:accent2>
        <a:srgbClr val="646464"/>
      </a:accent2>
      <a:accent3>
        <a:srgbClr val="A28E6A"/>
      </a:accent3>
      <a:accent4>
        <a:srgbClr val="956251"/>
      </a:accent4>
      <a:accent5>
        <a:srgbClr val="918485"/>
      </a:accent5>
      <a:accent6>
        <a:srgbClr val="855D5D"/>
      </a:accent6>
      <a:hlink>
        <a:srgbClr val="696464"/>
      </a:hlink>
      <a:folHlink>
        <a:srgbClr val="6964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